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Calibri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21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大標題文字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3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9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大標題文字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8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大標題文字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大標題文字</a:t>
            </a:r>
          </a:p>
        </p:txBody>
      </p:sp>
      <p:sp>
        <p:nvSpPr>
          <p:cNvPr id="73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大標題文字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大標題文字</a:t>
            </a:r>
          </a:p>
        </p:txBody>
      </p:sp>
      <p:sp>
        <p:nvSpPr>
          <p:cNvPr id="83" name="图片占位符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6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片 5" descr="图片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4602163" cy="48387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01" name="组合 933"/>
          <p:cNvGrpSpPr/>
          <p:nvPr/>
        </p:nvGrpSpPr>
        <p:grpSpPr>
          <a:xfrm>
            <a:off x="1905000" y="4906962"/>
            <a:ext cx="1979613" cy="1771651"/>
            <a:chOff x="0" y="0"/>
            <a:chExt cx="1979612" cy="1771649"/>
          </a:xfrm>
        </p:grpSpPr>
        <p:grpSp>
          <p:nvGrpSpPr>
            <p:cNvPr id="299" name="Group 205"/>
            <p:cNvGrpSpPr/>
            <p:nvPr/>
          </p:nvGrpSpPr>
          <p:grpSpPr>
            <a:xfrm>
              <a:off x="205743" y="213199"/>
              <a:ext cx="1729005" cy="1378038"/>
              <a:chOff x="0" y="0"/>
              <a:chExt cx="1729003" cy="1378037"/>
            </a:xfrm>
          </p:grpSpPr>
          <p:sp>
            <p:nvSpPr>
              <p:cNvPr id="95" name="Oval 5"/>
              <p:cNvSpPr/>
              <p:nvPr/>
            </p:nvSpPr>
            <p:spPr>
              <a:xfrm>
                <a:off x="225697" y="51086"/>
                <a:ext cx="1186725" cy="1185627"/>
              </a:xfrm>
              <a:prstGeom prst="ellipse">
                <a:avLst/>
              </a:prstGeom>
              <a:solidFill>
                <a:srgbClr val="5BDE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" name="Freeform 6"/>
              <p:cNvSpPr/>
              <p:nvPr/>
            </p:nvSpPr>
            <p:spPr>
              <a:xfrm>
                <a:off x="1235874" y="335223"/>
                <a:ext cx="21426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61" h="15600" extrusionOk="0">
                    <a:moveTo>
                      <a:pt x="16971" y="0"/>
                    </a:moveTo>
                    <a:cubicBezTo>
                      <a:pt x="10800" y="0"/>
                      <a:pt x="6171" y="10800"/>
                      <a:pt x="0" y="108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4629" y="21600"/>
                      <a:pt x="9257" y="10800"/>
                      <a:pt x="13886" y="10800"/>
                    </a:cubicBezTo>
                    <a:cubicBezTo>
                      <a:pt x="18514" y="0"/>
                      <a:pt x="21600" y="0"/>
                      <a:pt x="16971" y="0"/>
                    </a:cubicBezTo>
                  </a:path>
                </a:pathLst>
              </a:custGeom>
              <a:solidFill>
                <a:srgbClr val="FDC13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" name="Freeform 7"/>
              <p:cNvSpPr/>
              <p:nvPr/>
            </p:nvSpPr>
            <p:spPr>
              <a:xfrm>
                <a:off x="316324" y="169126"/>
                <a:ext cx="1085650" cy="7322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8" h="21600" extrusionOk="0">
                    <a:moveTo>
                      <a:pt x="20173" y="5836"/>
                    </a:moveTo>
                    <a:cubicBezTo>
                      <a:pt x="19840" y="5787"/>
                      <a:pt x="19507" y="5737"/>
                      <a:pt x="19175" y="5637"/>
                    </a:cubicBezTo>
                    <a:cubicBezTo>
                      <a:pt x="18875" y="5537"/>
                      <a:pt x="18576" y="5388"/>
                      <a:pt x="18243" y="5188"/>
                    </a:cubicBezTo>
                    <a:cubicBezTo>
                      <a:pt x="18243" y="5188"/>
                      <a:pt x="18176" y="5138"/>
                      <a:pt x="18076" y="5088"/>
                    </a:cubicBezTo>
                    <a:cubicBezTo>
                      <a:pt x="18076" y="5088"/>
                      <a:pt x="18076" y="5088"/>
                      <a:pt x="18076" y="5088"/>
                    </a:cubicBezTo>
                    <a:cubicBezTo>
                      <a:pt x="17411" y="5238"/>
                      <a:pt x="16845" y="5288"/>
                      <a:pt x="16146" y="5038"/>
                    </a:cubicBezTo>
                    <a:cubicBezTo>
                      <a:pt x="15247" y="4639"/>
                      <a:pt x="14482" y="3991"/>
                      <a:pt x="13750" y="3093"/>
                    </a:cubicBezTo>
                    <a:cubicBezTo>
                      <a:pt x="13483" y="2794"/>
                      <a:pt x="13317" y="2394"/>
                      <a:pt x="13217" y="1945"/>
                    </a:cubicBezTo>
                    <a:cubicBezTo>
                      <a:pt x="12485" y="1846"/>
                      <a:pt x="11786" y="1846"/>
                      <a:pt x="11087" y="1896"/>
                    </a:cubicBezTo>
                    <a:cubicBezTo>
                      <a:pt x="10854" y="1896"/>
                      <a:pt x="11021" y="1546"/>
                      <a:pt x="11154" y="1247"/>
                    </a:cubicBezTo>
                    <a:cubicBezTo>
                      <a:pt x="11287" y="898"/>
                      <a:pt x="11453" y="549"/>
                      <a:pt x="11220" y="549"/>
                    </a:cubicBezTo>
                    <a:cubicBezTo>
                      <a:pt x="11154" y="599"/>
                      <a:pt x="11054" y="449"/>
                      <a:pt x="10954" y="299"/>
                    </a:cubicBezTo>
                    <a:cubicBezTo>
                      <a:pt x="10854" y="150"/>
                      <a:pt x="10754" y="0"/>
                      <a:pt x="10654" y="0"/>
                    </a:cubicBezTo>
                    <a:cubicBezTo>
                      <a:pt x="10688" y="0"/>
                      <a:pt x="9356" y="599"/>
                      <a:pt x="9257" y="648"/>
                    </a:cubicBezTo>
                    <a:cubicBezTo>
                      <a:pt x="8425" y="898"/>
                      <a:pt x="7360" y="1397"/>
                      <a:pt x="6561" y="1846"/>
                    </a:cubicBezTo>
                    <a:cubicBezTo>
                      <a:pt x="6494" y="1945"/>
                      <a:pt x="4930" y="3143"/>
                      <a:pt x="4863" y="3242"/>
                    </a:cubicBezTo>
                    <a:cubicBezTo>
                      <a:pt x="4231" y="4041"/>
                      <a:pt x="3832" y="4639"/>
                      <a:pt x="3233" y="5437"/>
                    </a:cubicBezTo>
                    <a:cubicBezTo>
                      <a:pt x="2500" y="6335"/>
                      <a:pt x="1635" y="6834"/>
                      <a:pt x="936" y="7782"/>
                    </a:cubicBezTo>
                    <a:cubicBezTo>
                      <a:pt x="770" y="8031"/>
                      <a:pt x="237" y="9628"/>
                      <a:pt x="38" y="9827"/>
                    </a:cubicBezTo>
                    <a:cubicBezTo>
                      <a:pt x="-262" y="10526"/>
                      <a:pt x="1336" y="11074"/>
                      <a:pt x="936" y="11673"/>
                    </a:cubicBezTo>
                    <a:cubicBezTo>
                      <a:pt x="1202" y="12222"/>
                      <a:pt x="1336" y="12870"/>
                      <a:pt x="1336" y="13569"/>
                    </a:cubicBezTo>
                    <a:cubicBezTo>
                      <a:pt x="1336" y="13818"/>
                      <a:pt x="1336" y="14117"/>
                      <a:pt x="1369" y="14417"/>
                    </a:cubicBezTo>
                    <a:cubicBezTo>
                      <a:pt x="1369" y="14467"/>
                      <a:pt x="1369" y="14566"/>
                      <a:pt x="1369" y="14616"/>
                    </a:cubicBezTo>
                    <a:cubicBezTo>
                      <a:pt x="1402" y="14766"/>
                      <a:pt x="1435" y="14915"/>
                      <a:pt x="1469" y="15065"/>
                    </a:cubicBezTo>
                    <a:cubicBezTo>
                      <a:pt x="1469" y="15115"/>
                      <a:pt x="1469" y="15115"/>
                      <a:pt x="1469" y="15165"/>
                    </a:cubicBezTo>
                    <a:cubicBezTo>
                      <a:pt x="1569" y="15414"/>
                      <a:pt x="1735" y="15813"/>
                      <a:pt x="1735" y="15813"/>
                    </a:cubicBezTo>
                    <a:cubicBezTo>
                      <a:pt x="1935" y="16212"/>
                      <a:pt x="2168" y="16562"/>
                      <a:pt x="2367" y="16961"/>
                    </a:cubicBezTo>
                    <a:cubicBezTo>
                      <a:pt x="2833" y="17809"/>
                      <a:pt x="3299" y="18707"/>
                      <a:pt x="3798" y="19555"/>
                    </a:cubicBezTo>
                    <a:cubicBezTo>
                      <a:pt x="4031" y="20004"/>
                      <a:pt x="4264" y="20403"/>
                      <a:pt x="4497" y="20802"/>
                    </a:cubicBezTo>
                    <a:cubicBezTo>
                      <a:pt x="4597" y="20952"/>
                      <a:pt x="4697" y="21101"/>
                      <a:pt x="4797" y="21251"/>
                    </a:cubicBezTo>
                    <a:cubicBezTo>
                      <a:pt x="4797" y="21251"/>
                      <a:pt x="4797" y="21301"/>
                      <a:pt x="4830" y="21301"/>
                    </a:cubicBezTo>
                    <a:cubicBezTo>
                      <a:pt x="4863" y="21351"/>
                      <a:pt x="4963" y="21400"/>
                      <a:pt x="5030" y="21400"/>
                    </a:cubicBezTo>
                    <a:cubicBezTo>
                      <a:pt x="5063" y="21450"/>
                      <a:pt x="5063" y="21450"/>
                      <a:pt x="5096" y="21450"/>
                    </a:cubicBezTo>
                    <a:cubicBezTo>
                      <a:pt x="5263" y="21450"/>
                      <a:pt x="5529" y="21400"/>
                      <a:pt x="5596" y="21400"/>
                    </a:cubicBezTo>
                    <a:cubicBezTo>
                      <a:pt x="5662" y="21400"/>
                      <a:pt x="5729" y="21400"/>
                      <a:pt x="5795" y="21351"/>
                    </a:cubicBezTo>
                    <a:cubicBezTo>
                      <a:pt x="5829" y="21351"/>
                      <a:pt x="5862" y="21351"/>
                      <a:pt x="5862" y="21351"/>
                    </a:cubicBezTo>
                    <a:cubicBezTo>
                      <a:pt x="6261" y="21251"/>
                      <a:pt x="6627" y="21201"/>
                      <a:pt x="7027" y="21101"/>
                    </a:cubicBezTo>
                    <a:cubicBezTo>
                      <a:pt x="8225" y="20902"/>
                      <a:pt x="9423" y="21151"/>
                      <a:pt x="10588" y="21600"/>
                    </a:cubicBezTo>
                    <a:cubicBezTo>
                      <a:pt x="10588" y="21600"/>
                      <a:pt x="10588" y="21600"/>
                      <a:pt x="10588" y="21600"/>
                    </a:cubicBezTo>
                    <a:cubicBezTo>
                      <a:pt x="10555" y="21550"/>
                      <a:pt x="10521" y="21550"/>
                      <a:pt x="10588" y="21600"/>
                    </a:cubicBezTo>
                    <a:cubicBezTo>
                      <a:pt x="10921" y="21051"/>
                      <a:pt x="11453" y="20453"/>
                      <a:pt x="11786" y="20153"/>
                    </a:cubicBezTo>
                    <a:cubicBezTo>
                      <a:pt x="12818" y="19206"/>
                      <a:pt x="14049" y="19255"/>
                      <a:pt x="15247" y="19305"/>
                    </a:cubicBezTo>
                    <a:cubicBezTo>
                      <a:pt x="15514" y="19305"/>
                      <a:pt x="15813" y="19305"/>
                      <a:pt x="16079" y="19305"/>
                    </a:cubicBezTo>
                    <a:cubicBezTo>
                      <a:pt x="16246" y="19305"/>
                      <a:pt x="16412" y="19305"/>
                      <a:pt x="16579" y="19305"/>
                    </a:cubicBezTo>
                    <a:cubicBezTo>
                      <a:pt x="16612" y="19255"/>
                      <a:pt x="16679" y="19255"/>
                      <a:pt x="16778" y="19206"/>
                    </a:cubicBezTo>
                    <a:cubicBezTo>
                      <a:pt x="16812" y="19206"/>
                      <a:pt x="16845" y="19156"/>
                      <a:pt x="16845" y="19156"/>
                    </a:cubicBezTo>
                    <a:cubicBezTo>
                      <a:pt x="16911" y="19106"/>
                      <a:pt x="16945" y="19056"/>
                      <a:pt x="16945" y="19056"/>
                    </a:cubicBezTo>
                    <a:cubicBezTo>
                      <a:pt x="16978" y="19056"/>
                      <a:pt x="16978" y="19056"/>
                      <a:pt x="16978" y="19056"/>
                    </a:cubicBezTo>
                    <a:cubicBezTo>
                      <a:pt x="17011" y="19006"/>
                      <a:pt x="17011" y="19006"/>
                      <a:pt x="17011" y="19006"/>
                    </a:cubicBezTo>
                    <a:cubicBezTo>
                      <a:pt x="17078" y="18906"/>
                      <a:pt x="17144" y="18757"/>
                      <a:pt x="17211" y="18657"/>
                    </a:cubicBezTo>
                    <a:cubicBezTo>
                      <a:pt x="17211" y="18657"/>
                      <a:pt x="17244" y="18607"/>
                      <a:pt x="17244" y="18607"/>
                    </a:cubicBezTo>
                    <a:cubicBezTo>
                      <a:pt x="17311" y="18407"/>
                      <a:pt x="17377" y="18258"/>
                      <a:pt x="17444" y="18108"/>
                    </a:cubicBezTo>
                    <a:cubicBezTo>
                      <a:pt x="17511" y="17958"/>
                      <a:pt x="17677" y="17160"/>
                      <a:pt x="17511" y="17909"/>
                    </a:cubicBezTo>
                    <a:cubicBezTo>
                      <a:pt x="17544" y="17759"/>
                      <a:pt x="17610" y="17559"/>
                      <a:pt x="17644" y="17410"/>
                    </a:cubicBezTo>
                    <a:cubicBezTo>
                      <a:pt x="17710" y="17061"/>
                      <a:pt x="17777" y="16711"/>
                      <a:pt x="17843" y="16412"/>
                    </a:cubicBezTo>
                    <a:cubicBezTo>
                      <a:pt x="18010" y="15514"/>
                      <a:pt x="18209" y="14616"/>
                      <a:pt x="18542" y="13818"/>
                    </a:cubicBezTo>
                    <a:cubicBezTo>
                      <a:pt x="19208" y="12222"/>
                      <a:pt x="20206" y="11374"/>
                      <a:pt x="21338" y="10675"/>
                    </a:cubicBezTo>
                    <a:cubicBezTo>
                      <a:pt x="21105" y="8929"/>
                      <a:pt x="20706" y="7333"/>
                      <a:pt x="20173" y="5836"/>
                    </a:cubicBezTo>
                  </a:path>
                </a:pathLst>
              </a:custGeom>
              <a:solidFill>
                <a:srgbClr val="A0E05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" name="Freeform 8"/>
              <p:cNvSpPr/>
              <p:nvPr/>
            </p:nvSpPr>
            <p:spPr>
              <a:xfrm>
                <a:off x="218384" y="43774"/>
                <a:ext cx="1200305" cy="11992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5" y="0"/>
                    </a:moveTo>
                    <a:cubicBezTo>
                      <a:pt x="4844" y="0"/>
                      <a:pt x="0" y="4844"/>
                      <a:pt x="0" y="10785"/>
                    </a:cubicBezTo>
                    <a:cubicBezTo>
                      <a:pt x="0" y="16756"/>
                      <a:pt x="4844" y="21600"/>
                      <a:pt x="10785" y="21600"/>
                    </a:cubicBezTo>
                    <a:cubicBezTo>
                      <a:pt x="16756" y="21600"/>
                      <a:pt x="21600" y="16756"/>
                      <a:pt x="21600" y="10785"/>
                    </a:cubicBezTo>
                    <a:cubicBezTo>
                      <a:pt x="21600" y="4844"/>
                      <a:pt x="16756" y="0"/>
                      <a:pt x="10785" y="0"/>
                    </a:cubicBezTo>
                    <a:moveTo>
                      <a:pt x="5149" y="9201"/>
                    </a:moveTo>
                    <a:cubicBezTo>
                      <a:pt x="4570" y="8865"/>
                      <a:pt x="4113" y="8896"/>
                      <a:pt x="3991" y="8835"/>
                    </a:cubicBezTo>
                    <a:cubicBezTo>
                      <a:pt x="3961" y="8835"/>
                      <a:pt x="3900" y="8865"/>
                      <a:pt x="3839" y="8865"/>
                    </a:cubicBezTo>
                    <a:cubicBezTo>
                      <a:pt x="3686" y="8957"/>
                      <a:pt x="3443" y="9018"/>
                      <a:pt x="3443" y="8165"/>
                    </a:cubicBezTo>
                    <a:cubicBezTo>
                      <a:pt x="3412" y="7038"/>
                      <a:pt x="3504" y="7068"/>
                      <a:pt x="3016" y="6398"/>
                    </a:cubicBezTo>
                    <a:cubicBezTo>
                      <a:pt x="2529" y="5728"/>
                      <a:pt x="2102" y="6184"/>
                      <a:pt x="2468" y="5362"/>
                    </a:cubicBezTo>
                    <a:cubicBezTo>
                      <a:pt x="2681" y="4874"/>
                      <a:pt x="2894" y="4357"/>
                      <a:pt x="3047" y="3930"/>
                    </a:cubicBezTo>
                    <a:cubicBezTo>
                      <a:pt x="4935" y="1797"/>
                      <a:pt x="7708" y="457"/>
                      <a:pt x="10785" y="457"/>
                    </a:cubicBezTo>
                    <a:cubicBezTo>
                      <a:pt x="11394" y="457"/>
                      <a:pt x="12003" y="518"/>
                      <a:pt x="12552" y="609"/>
                    </a:cubicBezTo>
                    <a:cubicBezTo>
                      <a:pt x="12582" y="792"/>
                      <a:pt x="12552" y="975"/>
                      <a:pt x="12460" y="1066"/>
                    </a:cubicBezTo>
                    <a:cubicBezTo>
                      <a:pt x="12308" y="1249"/>
                      <a:pt x="12217" y="1919"/>
                      <a:pt x="11760" y="1462"/>
                    </a:cubicBezTo>
                    <a:cubicBezTo>
                      <a:pt x="11333" y="1005"/>
                      <a:pt x="10785" y="670"/>
                      <a:pt x="10572" y="914"/>
                    </a:cubicBezTo>
                    <a:cubicBezTo>
                      <a:pt x="10358" y="1158"/>
                      <a:pt x="10419" y="1462"/>
                      <a:pt x="10541" y="1950"/>
                    </a:cubicBezTo>
                    <a:cubicBezTo>
                      <a:pt x="10663" y="2437"/>
                      <a:pt x="11699" y="2894"/>
                      <a:pt x="11485" y="3443"/>
                    </a:cubicBezTo>
                    <a:cubicBezTo>
                      <a:pt x="11272" y="3991"/>
                      <a:pt x="10541" y="4082"/>
                      <a:pt x="9993" y="4783"/>
                    </a:cubicBezTo>
                    <a:cubicBezTo>
                      <a:pt x="9414" y="5484"/>
                      <a:pt x="8591" y="6154"/>
                      <a:pt x="8530" y="6672"/>
                    </a:cubicBezTo>
                    <a:cubicBezTo>
                      <a:pt x="8500" y="7159"/>
                      <a:pt x="8317" y="7312"/>
                      <a:pt x="7921" y="7190"/>
                    </a:cubicBezTo>
                    <a:cubicBezTo>
                      <a:pt x="7525" y="7068"/>
                      <a:pt x="7068" y="6733"/>
                      <a:pt x="6733" y="6946"/>
                    </a:cubicBezTo>
                    <a:cubicBezTo>
                      <a:pt x="6367" y="7159"/>
                      <a:pt x="6093" y="7098"/>
                      <a:pt x="6002" y="7464"/>
                    </a:cubicBezTo>
                    <a:cubicBezTo>
                      <a:pt x="5880" y="7799"/>
                      <a:pt x="5819" y="7525"/>
                      <a:pt x="6489" y="7921"/>
                    </a:cubicBezTo>
                    <a:cubicBezTo>
                      <a:pt x="7159" y="8348"/>
                      <a:pt x="7251" y="8408"/>
                      <a:pt x="7555" y="8865"/>
                    </a:cubicBezTo>
                    <a:cubicBezTo>
                      <a:pt x="7891" y="9322"/>
                      <a:pt x="8165" y="9201"/>
                      <a:pt x="8073" y="9566"/>
                    </a:cubicBezTo>
                    <a:cubicBezTo>
                      <a:pt x="7982" y="9962"/>
                      <a:pt x="7830" y="10267"/>
                      <a:pt x="7708" y="10267"/>
                    </a:cubicBezTo>
                    <a:cubicBezTo>
                      <a:pt x="7677" y="10267"/>
                      <a:pt x="7677" y="10267"/>
                      <a:pt x="7677" y="10297"/>
                    </a:cubicBezTo>
                    <a:cubicBezTo>
                      <a:pt x="7677" y="10358"/>
                      <a:pt x="7647" y="10389"/>
                      <a:pt x="6885" y="10054"/>
                    </a:cubicBezTo>
                    <a:cubicBezTo>
                      <a:pt x="5819" y="9597"/>
                      <a:pt x="5728" y="9536"/>
                      <a:pt x="5149" y="9201"/>
                    </a:cubicBezTo>
                    <a:moveTo>
                      <a:pt x="10998" y="8652"/>
                    </a:moveTo>
                    <a:cubicBezTo>
                      <a:pt x="10754" y="8622"/>
                      <a:pt x="10450" y="8439"/>
                      <a:pt x="10511" y="8256"/>
                    </a:cubicBezTo>
                    <a:cubicBezTo>
                      <a:pt x="10602" y="7921"/>
                      <a:pt x="11303" y="8317"/>
                      <a:pt x="11394" y="8530"/>
                    </a:cubicBezTo>
                    <a:cubicBezTo>
                      <a:pt x="11485" y="8713"/>
                      <a:pt x="11211" y="8683"/>
                      <a:pt x="10998" y="8652"/>
                    </a:cubicBezTo>
                    <a:moveTo>
                      <a:pt x="9353" y="8378"/>
                    </a:moveTo>
                    <a:cubicBezTo>
                      <a:pt x="9231" y="8378"/>
                      <a:pt x="9140" y="8408"/>
                      <a:pt x="9048" y="8408"/>
                    </a:cubicBezTo>
                    <a:cubicBezTo>
                      <a:pt x="8896" y="8439"/>
                      <a:pt x="8713" y="8439"/>
                      <a:pt x="8469" y="8378"/>
                    </a:cubicBezTo>
                    <a:cubicBezTo>
                      <a:pt x="8043" y="8287"/>
                      <a:pt x="7951" y="7555"/>
                      <a:pt x="8256" y="7830"/>
                    </a:cubicBezTo>
                    <a:cubicBezTo>
                      <a:pt x="8317" y="7921"/>
                      <a:pt x="8896" y="7982"/>
                      <a:pt x="9566" y="8012"/>
                    </a:cubicBezTo>
                    <a:cubicBezTo>
                      <a:pt x="10267" y="8043"/>
                      <a:pt x="9566" y="8408"/>
                      <a:pt x="9353" y="8378"/>
                    </a:cubicBezTo>
                    <a:moveTo>
                      <a:pt x="16604" y="12917"/>
                    </a:moveTo>
                    <a:cubicBezTo>
                      <a:pt x="16604" y="13100"/>
                      <a:pt x="16025" y="14136"/>
                      <a:pt x="15781" y="14623"/>
                    </a:cubicBezTo>
                    <a:cubicBezTo>
                      <a:pt x="15568" y="15080"/>
                      <a:pt x="15476" y="15903"/>
                      <a:pt x="15141" y="16177"/>
                    </a:cubicBezTo>
                    <a:cubicBezTo>
                      <a:pt x="14806" y="16451"/>
                      <a:pt x="14867" y="16421"/>
                      <a:pt x="14349" y="16573"/>
                    </a:cubicBezTo>
                    <a:cubicBezTo>
                      <a:pt x="13831" y="16726"/>
                      <a:pt x="13405" y="17183"/>
                      <a:pt x="12735" y="17914"/>
                    </a:cubicBezTo>
                    <a:cubicBezTo>
                      <a:pt x="12064" y="18645"/>
                      <a:pt x="12003" y="18462"/>
                      <a:pt x="11668" y="18584"/>
                    </a:cubicBezTo>
                    <a:cubicBezTo>
                      <a:pt x="11333" y="18675"/>
                      <a:pt x="11089" y="19437"/>
                      <a:pt x="10632" y="19833"/>
                    </a:cubicBezTo>
                    <a:cubicBezTo>
                      <a:pt x="10175" y="20229"/>
                      <a:pt x="10206" y="20534"/>
                      <a:pt x="9871" y="20442"/>
                    </a:cubicBezTo>
                    <a:cubicBezTo>
                      <a:pt x="9566" y="20351"/>
                      <a:pt x="9018" y="19924"/>
                      <a:pt x="9079" y="18858"/>
                    </a:cubicBezTo>
                    <a:cubicBezTo>
                      <a:pt x="9109" y="17822"/>
                      <a:pt x="9627" y="17365"/>
                      <a:pt x="9597" y="16726"/>
                    </a:cubicBezTo>
                    <a:cubicBezTo>
                      <a:pt x="9536" y="16086"/>
                      <a:pt x="9627" y="15903"/>
                      <a:pt x="9292" y="15446"/>
                    </a:cubicBezTo>
                    <a:cubicBezTo>
                      <a:pt x="8957" y="14959"/>
                      <a:pt x="7769" y="14014"/>
                      <a:pt x="7434" y="13496"/>
                    </a:cubicBezTo>
                    <a:cubicBezTo>
                      <a:pt x="7129" y="12948"/>
                      <a:pt x="7616" y="12399"/>
                      <a:pt x="7921" y="11851"/>
                    </a:cubicBezTo>
                    <a:cubicBezTo>
                      <a:pt x="8226" y="11272"/>
                      <a:pt x="7921" y="10876"/>
                      <a:pt x="8378" y="10297"/>
                    </a:cubicBezTo>
                    <a:cubicBezTo>
                      <a:pt x="8835" y="9718"/>
                      <a:pt x="8591" y="9932"/>
                      <a:pt x="8987" y="9566"/>
                    </a:cubicBezTo>
                    <a:cubicBezTo>
                      <a:pt x="9353" y="9231"/>
                      <a:pt x="9597" y="9505"/>
                      <a:pt x="9993" y="9566"/>
                    </a:cubicBezTo>
                    <a:cubicBezTo>
                      <a:pt x="9993" y="9566"/>
                      <a:pt x="10846" y="9231"/>
                      <a:pt x="10968" y="9475"/>
                    </a:cubicBezTo>
                    <a:cubicBezTo>
                      <a:pt x="11059" y="9718"/>
                      <a:pt x="11912" y="9962"/>
                      <a:pt x="12460" y="9962"/>
                    </a:cubicBezTo>
                    <a:cubicBezTo>
                      <a:pt x="12978" y="9962"/>
                      <a:pt x="13496" y="9993"/>
                      <a:pt x="14319" y="10907"/>
                    </a:cubicBezTo>
                    <a:cubicBezTo>
                      <a:pt x="15141" y="11790"/>
                      <a:pt x="15324" y="11546"/>
                      <a:pt x="16025" y="11942"/>
                    </a:cubicBezTo>
                    <a:cubicBezTo>
                      <a:pt x="16726" y="12339"/>
                      <a:pt x="16604" y="12735"/>
                      <a:pt x="16604" y="12917"/>
                    </a:cubicBezTo>
                    <a:moveTo>
                      <a:pt x="20503" y="12095"/>
                    </a:moveTo>
                    <a:cubicBezTo>
                      <a:pt x="20260" y="11272"/>
                      <a:pt x="20229" y="11364"/>
                      <a:pt x="19772" y="10572"/>
                    </a:cubicBezTo>
                    <a:cubicBezTo>
                      <a:pt x="19346" y="9779"/>
                      <a:pt x="19010" y="9993"/>
                      <a:pt x="18797" y="9383"/>
                    </a:cubicBezTo>
                    <a:cubicBezTo>
                      <a:pt x="18584" y="8805"/>
                      <a:pt x="18279" y="8713"/>
                      <a:pt x="18279" y="7982"/>
                    </a:cubicBezTo>
                    <a:cubicBezTo>
                      <a:pt x="18279" y="7251"/>
                      <a:pt x="18188" y="7159"/>
                      <a:pt x="18218" y="6520"/>
                    </a:cubicBezTo>
                    <a:cubicBezTo>
                      <a:pt x="18249" y="5880"/>
                      <a:pt x="17944" y="5880"/>
                      <a:pt x="17335" y="5179"/>
                    </a:cubicBezTo>
                    <a:cubicBezTo>
                      <a:pt x="16756" y="4448"/>
                      <a:pt x="17274" y="4539"/>
                      <a:pt x="17365" y="4143"/>
                    </a:cubicBezTo>
                    <a:cubicBezTo>
                      <a:pt x="17426" y="3778"/>
                      <a:pt x="17365" y="3443"/>
                      <a:pt x="17487" y="2894"/>
                    </a:cubicBezTo>
                    <a:cubicBezTo>
                      <a:pt x="19711" y="4814"/>
                      <a:pt x="21143" y="7647"/>
                      <a:pt x="21143" y="10785"/>
                    </a:cubicBezTo>
                    <a:cubicBezTo>
                      <a:pt x="21143" y="11638"/>
                      <a:pt x="21052" y="12430"/>
                      <a:pt x="20869" y="13222"/>
                    </a:cubicBezTo>
                    <a:cubicBezTo>
                      <a:pt x="20717" y="13009"/>
                      <a:pt x="20625" y="12643"/>
                      <a:pt x="20503" y="12095"/>
                    </a:cubicBezTo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" name="Freeform 9"/>
              <p:cNvSpPr/>
              <p:nvPr/>
            </p:nvSpPr>
            <p:spPr>
              <a:xfrm>
                <a:off x="820103" y="68844"/>
                <a:ext cx="292503" cy="1067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80" y="15267"/>
                    </a:moveTo>
                    <a:cubicBezTo>
                      <a:pt x="13859" y="15267"/>
                      <a:pt x="10238" y="15336"/>
                      <a:pt x="7117" y="15849"/>
                    </a:cubicBezTo>
                    <a:cubicBezTo>
                      <a:pt x="6742" y="15918"/>
                      <a:pt x="6368" y="15952"/>
                      <a:pt x="5993" y="16055"/>
                    </a:cubicBezTo>
                    <a:cubicBezTo>
                      <a:pt x="4869" y="16260"/>
                      <a:pt x="3496" y="16568"/>
                      <a:pt x="2622" y="16842"/>
                    </a:cubicBezTo>
                    <a:cubicBezTo>
                      <a:pt x="2497" y="16842"/>
                      <a:pt x="2497" y="16842"/>
                      <a:pt x="2497" y="16842"/>
                    </a:cubicBezTo>
                    <a:cubicBezTo>
                      <a:pt x="2497" y="16842"/>
                      <a:pt x="2497" y="16842"/>
                      <a:pt x="2497" y="16842"/>
                    </a:cubicBezTo>
                    <a:cubicBezTo>
                      <a:pt x="2497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1748" y="16808"/>
                      <a:pt x="874" y="16739"/>
                      <a:pt x="0" y="16671"/>
                    </a:cubicBezTo>
                    <a:cubicBezTo>
                      <a:pt x="0" y="16671"/>
                      <a:pt x="0" y="16671"/>
                      <a:pt x="0" y="16671"/>
                    </a:cubicBezTo>
                    <a:cubicBezTo>
                      <a:pt x="0" y="16671"/>
                      <a:pt x="0" y="16671"/>
                      <a:pt x="0" y="16671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566"/>
                      <a:pt x="0" y="21566"/>
                      <a:pt x="0" y="21566"/>
                    </a:cubicBezTo>
                    <a:cubicBezTo>
                      <a:pt x="1373" y="21121"/>
                      <a:pt x="2372" y="20436"/>
                      <a:pt x="3496" y="20368"/>
                    </a:cubicBezTo>
                    <a:cubicBezTo>
                      <a:pt x="4745" y="20265"/>
                      <a:pt x="5119" y="20402"/>
                      <a:pt x="6992" y="19854"/>
                    </a:cubicBezTo>
                    <a:cubicBezTo>
                      <a:pt x="7117" y="19854"/>
                      <a:pt x="7117" y="19854"/>
                      <a:pt x="7117" y="19854"/>
                    </a:cubicBezTo>
                    <a:cubicBezTo>
                      <a:pt x="7117" y="19820"/>
                      <a:pt x="7117" y="19820"/>
                      <a:pt x="7117" y="19820"/>
                    </a:cubicBezTo>
                    <a:cubicBezTo>
                      <a:pt x="7117" y="19820"/>
                      <a:pt x="7242" y="19820"/>
                      <a:pt x="7242" y="19820"/>
                    </a:cubicBezTo>
                    <a:cubicBezTo>
                      <a:pt x="7242" y="19820"/>
                      <a:pt x="7242" y="19786"/>
                      <a:pt x="7366" y="19786"/>
                    </a:cubicBezTo>
                    <a:cubicBezTo>
                      <a:pt x="7366" y="19786"/>
                      <a:pt x="7366" y="19786"/>
                      <a:pt x="7366" y="19786"/>
                    </a:cubicBezTo>
                    <a:cubicBezTo>
                      <a:pt x="7366" y="19786"/>
                      <a:pt x="7366" y="19786"/>
                      <a:pt x="7366" y="19786"/>
                    </a:cubicBezTo>
                    <a:cubicBezTo>
                      <a:pt x="7366" y="19786"/>
                      <a:pt x="7366" y="19752"/>
                      <a:pt x="7366" y="19752"/>
                    </a:cubicBezTo>
                    <a:cubicBezTo>
                      <a:pt x="7366" y="19752"/>
                      <a:pt x="7366" y="19752"/>
                      <a:pt x="7366" y="19752"/>
                    </a:cubicBezTo>
                    <a:cubicBezTo>
                      <a:pt x="7491" y="19752"/>
                      <a:pt x="7616" y="19717"/>
                      <a:pt x="7616" y="19683"/>
                    </a:cubicBezTo>
                    <a:cubicBezTo>
                      <a:pt x="7741" y="19683"/>
                      <a:pt x="7741" y="19649"/>
                      <a:pt x="7866" y="19615"/>
                    </a:cubicBezTo>
                    <a:cubicBezTo>
                      <a:pt x="7866" y="19615"/>
                      <a:pt x="7866" y="19615"/>
                      <a:pt x="7866" y="19615"/>
                    </a:cubicBezTo>
                    <a:cubicBezTo>
                      <a:pt x="10613" y="18827"/>
                      <a:pt x="12361" y="18314"/>
                      <a:pt x="14483" y="18143"/>
                    </a:cubicBezTo>
                    <a:cubicBezTo>
                      <a:pt x="14483" y="18143"/>
                      <a:pt x="14483" y="18108"/>
                      <a:pt x="14483" y="18108"/>
                    </a:cubicBezTo>
                    <a:cubicBezTo>
                      <a:pt x="14608" y="18108"/>
                      <a:pt x="14608" y="18108"/>
                      <a:pt x="14608" y="18108"/>
                    </a:cubicBezTo>
                    <a:cubicBezTo>
                      <a:pt x="16106" y="18006"/>
                      <a:pt x="16356" y="17971"/>
                      <a:pt x="16980" y="17835"/>
                    </a:cubicBezTo>
                    <a:cubicBezTo>
                      <a:pt x="17105" y="17800"/>
                      <a:pt x="17355" y="17732"/>
                      <a:pt x="17729" y="17663"/>
                    </a:cubicBezTo>
                    <a:cubicBezTo>
                      <a:pt x="18104" y="17595"/>
                      <a:pt x="18354" y="17458"/>
                      <a:pt x="18603" y="17321"/>
                    </a:cubicBezTo>
                    <a:cubicBezTo>
                      <a:pt x="19353" y="16910"/>
                      <a:pt x="19602" y="16328"/>
                      <a:pt x="20351" y="15918"/>
                    </a:cubicBezTo>
                    <a:cubicBezTo>
                      <a:pt x="20351" y="15918"/>
                      <a:pt x="20351" y="15918"/>
                      <a:pt x="20351" y="15918"/>
                    </a:cubicBezTo>
                    <a:cubicBezTo>
                      <a:pt x="20726" y="15746"/>
                      <a:pt x="21101" y="15507"/>
                      <a:pt x="21600" y="15267"/>
                    </a:cubicBezTo>
                    <a:cubicBezTo>
                      <a:pt x="21101" y="15267"/>
                      <a:pt x="20601" y="15267"/>
                      <a:pt x="20102" y="15267"/>
                    </a:cubicBezTo>
                    <a:cubicBezTo>
                      <a:pt x="19353" y="15267"/>
                      <a:pt x="18603" y="15267"/>
                      <a:pt x="17854" y="15267"/>
                    </a:cubicBezTo>
                    <a:cubicBezTo>
                      <a:pt x="17729" y="15267"/>
                      <a:pt x="17605" y="15267"/>
                      <a:pt x="17480" y="15267"/>
                    </a:cubicBezTo>
                    <a:moveTo>
                      <a:pt x="0" y="2122"/>
                    </a:moveTo>
                    <a:cubicBezTo>
                      <a:pt x="0" y="2259"/>
                      <a:pt x="0" y="2259"/>
                      <a:pt x="0" y="2259"/>
                    </a:cubicBezTo>
                    <a:cubicBezTo>
                      <a:pt x="125" y="2259"/>
                      <a:pt x="250" y="2259"/>
                      <a:pt x="375" y="2225"/>
                    </a:cubicBezTo>
                    <a:cubicBezTo>
                      <a:pt x="250" y="2191"/>
                      <a:pt x="125" y="2157"/>
                      <a:pt x="0" y="2122"/>
                    </a:cubicBezTo>
                    <a:moveTo>
                      <a:pt x="0" y="0"/>
                    </a:moveTo>
                    <a:cubicBezTo>
                      <a:pt x="0" y="445"/>
                      <a:pt x="0" y="445"/>
                      <a:pt x="0" y="445"/>
                    </a:cubicBezTo>
                    <a:cubicBezTo>
                      <a:pt x="999" y="445"/>
                      <a:pt x="2372" y="719"/>
                      <a:pt x="3621" y="1061"/>
                    </a:cubicBezTo>
                    <a:cubicBezTo>
                      <a:pt x="3746" y="1061"/>
                      <a:pt x="3871" y="1095"/>
                      <a:pt x="3871" y="1130"/>
                    </a:cubicBezTo>
                    <a:cubicBezTo>
                      <a:pt x="4370" y="1267"/>
                      <a:pt x="4745" y="1301"/>
                      <a:pt x="4994" y="1301"/>
                    </a:cubicBezTo>
                    <a:cubicBezTo>
                      <a:pt x="5868" y="1301"/>
                      <a:pt x="6243" y="924"/>
                      <a:pt x="6617" y="753"/>
                    </a:cubicBezTo>
                    <a:cubicBezTo>
                      <a:pt x="6617" y="719"/>
                      <a:pt x="6742" y="719"/>
                      <a:pt x="6742" y="685"/>
                    </a:cubicBezTo>
                    <a:cubicBezTo>
                      <a:pt x="7117" y="582"/>
                      <a:pt x="7242" y="377"/>
                      <a:pt x="7117" y="171"/>
                    </a:cubicBezTo>
                    <a:cubicBezTo>
                      <a:pt x="4869" y="68"/>
                      <a:pt x="237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" name="Freeform 10"/>
              <p:cNvSpPr/>
              <p:nvPr/>
            </p:nvSpPr>
            <p:spPr>
              <a:xfrm>
                <a:off x="820103" y="179572"/>
                <a:ext cx="292503" cy="7218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622" y="21600"/>
                    </a:move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moveTo>
                      <a:pt x="5993" y="20437"/>
                    </a:moveTo>
                    <a:cubicBezTo>
                      <a:pt x="4869" y="20740"/>
                      <a:pt x="3496" y="21195"/>
                      <a:pt x="2622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622" y="21600"/>
                    </a:cubicBezTo>
                    <a:cubicBezTo>
                      <a:pt x="3496" y="21195"/>
                      <a:pt x="4869" y="20740"/>
                      <a:pt x="5993" y="20437"/>
                    </a:cubicBezTo>
                    <a:moveTo>
                      <a:pt x="17854" y="19273"/>
                    </a:moveTo>
                    <a:cubicBezTo>
                      <a:pt x="18603" y="19273"/>
                      <a:pt x="19353" y="19273"/>
                      <a:pt x="20102" y="19273"/>
                    </a:cubicBezTo>
                    <a:cubicBezTo>
                      <a:pt x="20601" y="19273"/>
                      <a:pt x="21101" y="19273"/>
                      <a:pt x="21600" y="19273"/>
                    </a:cubicBezTo>
                    <a:cubicBezTo>
                      <a:pt x="21600" y="19273"/>
                      <a:pt x="21600" y="19273"/>
                      <a:pt x="21600" y="19273"/>
                    </a:cubicBezTo>
                    <a:cubicBezTo>
                      <a:pt x="21101" y="19273"/>
                      <a:pt x="20601" y="19273"/>
                      <a:pt x="20102" y="19273"/>
                    </a:cubicBezTo>
                    <a:cubicBezTo>
                      <a:pt x="19353" y="19273"/>
                      <a:pt x="18603" y="19273"/>
                      <a:pt x="17854" y="19273"/>
                    </a:cubicBezTo>
                    <a:moveTo>
                      <a:pt x="375" y="0"/>
                    </a:moveTo>
                    <a:cubicBezTo>
                      <a:pt x="250" y="51"/>
                      <a:pt x="125" y="51"/>
                      <a:pt x="0" y="51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125" y="51"/>
                      <a:pt x="250" y="51"/>
                      <a:pt x="375" y="0"/>
                    </a:cubicBezTo>
                    <a:cubicBezTo>
                      <a:pt x="375" y="0"/>
                      <a:pt x="375" y="0"/>
                      <a:pt x="375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" name="Freeform 11"/>
              <p:cNvSpPr/>
              <p:nvPr/>
            </p:nvSpPr>
            <p:spPr>
              <a:xfrm>
                <a:off x="820103" y="51086"/>
                <a:ext cx="275789" cy="999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53" y="21600"/>
                    </a:moveTo>
                    <a:cubicBezTo>
                      <a:pt x="7553" y="21600"/>
                      <a:pt x="7553" y="21600"/>
                      <a:pt x="7421" y="21600"/>
                    </a:cubicBezTo>
                    <a:cubicBezTo>
                      <a:pt x="7553" y="21600"/>
                      <a:pt x="7553" y="21600"/>
                      <a:pt x="7553" y="21600"/>
                    </a:cubicBezTo>
                    <a:moveTo>
                      <a:pt x="7686" y="21563"/>
                    </a:moveTo>
                    <a:cubicBezTo>
                      <a:pt x="7686" y="21563"/>
                      <a:pt x="7553" y="21563"/>
                      <a:pt x="7553" y="21563"/>
                    </a:cubicBezTo>
                    <a:cubicBezTo>
                      <a:pt x="7553" y="21563"/>
                      <a:pt x="7686" y="21563"/>
                      <a:pt x="7686" y="21563"/>
                    </a:cubicBezTo>
                    <a:moveTo>
                      <a:pt x="7818" y="21527"/>
                    </a:moveTo>
                    <a:cubicBezTo>
                      <a:pt x="7818" y="21527"/>
                      <a:pt x="7818" y="21527"/>
                      <a:pt x="7818" y="21527"/>
                    </a:cubicBezTo>
                    <a:cubicBezTo>
                      <a:pt x="7818" y="21527"/>
                      <a:pt x="7818" y="21527"/>
                      <a:pt x="7818" y="21527"/>
                    </a:cubicBezTo>
                    <a:moveTo>
                      <a:pt x="7818" y="21490"/>
                    </a:moveTo>
                    <a:cubicBezTo>
                      <a:pt x="7818" y="21490"/>
                      <a:pt x="7818" y="21527"/>
                      <a:pt x="7818" y="21527"/>
                    </a:cubicBezTo>
                    <a:cubicBezTo>
                      <a:pt x="7818" y="21527"/>
                      <a:pt x="7818" y="21490"/>
                      <a:pt x="7818" y="21490"/>
                    </a:cubicBezTo>
                    <a:moveTo>
                      <a:pt x="8083" y="21417"/>
                    </a:moveTo>
                    <a:cubicBezTo>
                      <a:pt x="8083" y="21454"/>
                      <a:pt x="7951" y="21490"/>
                      <a:pt x="7818" y="21490"/>
                    </a:cubicBezTo>
                    <a:cubicBezTo>
                      <a:pt x="7951" y="21490"/>
                      <a:pt x="8083" y="21454"/>
                      <a:pt x="8083" y="21417"/>
                    </a:cubicBezTo>
                    <a:moveTo>
                      <a:pt x="15372" y="19773"/>
                    </a:moveTo>
                    <a:cubicBezTo>
                      <a:pt x="13119" y="19955"/>
                      <a:pt x="11264" y="20504"/>
                      <a:pt x="8348" y="21344"/>
                    </a:cubicBezTo>
                    <a:cubicBezTo>
                      <a:pt x="11264" y="20504"/>
                      <a:pt x="13119" y="19955"/>
                      <a:pt x="15372" y="19773"/>
                    </a:cubicBezTo>
                    <a:moveTo>
                      <a:pt x="18022" y="19444"/>
                    </a:moveTo>
                    <a:cubicBezTo>
                      <a:pt x="17360" y="19590"/>
                      <a:pt x="17094" y="19626"/>
                      <a:pt x="15504" y="19736"/>
                    </a:cubicBezTo>
                    <a:cubicBezTo>
                      <a:pt x="17094" y="19626"/>
                      <a:pt x="17360" y="19590"/>
                      <a:pt x="18022" y="19444"/>
                    </a:cubicBezTo>
                    <a:moveTo>
                      <a:pt x="21600" y="17397"/>
                    </a:moveTo>
                    <a:cubicBezTo>
                      <a:pt x="20805" y="17836"/>
                      <a:pt x="20540" y="18457"/>
                      <a:pt x="19745" y="18895"/>
                    </a:cubicBezTo>
                    <a:cubicBezTo>
                      <a:pt x="20540" y="18457"/>
                      <a:pt x="20805" y="17836"/>
                      <a:pt x="21600" y="17397"/>
                    </a:cubicBezTo>
                    <a:moveTo>
                      <a:pt x="7023" y="1206"/>
                    </a:moveTo>
                    <a:cubicBezTo>
                      <a:pt x="6626" y="1389"/>
                      <a:pt x="6228" y="1791"/>
                      <a:pt x="5301" y="1791"/>
                    </a:cubicBezTo>
                    <a:cubicBezTo>
                      <a:pt x="5301" y="1791"/>
                      <a:pt x="5301" y="1791"/>
                      <a:pt x="5301" y="1791"/>
                    </a:cubicBezTo>
                    <a:cubicBezTo>
                      <a:pt x="6228" y="1791"/>
                      <a:pt x="6626" y="1389"/>
                      <a:pt x="7023" y="1206"/>
                    </a:cubicBezTo>
                    <a:moveTo>
                      <a:pt x="0" y="877"/>
                    </a:moveTo>
                    <a:cubicBezTo>
                      <a:pt x="0" y="2668"/>
                      <a:pt x="0" y="2668"/>
                      <a:pt x="0" y="2668"/>
                    </a:cubicBezTo>
                    <a:cubicBezTo>
                      <a:pt x="133" y="2705"/>
                      <a:pt x="265" y="2741"/>
                      <a:pt x="398" y="2778"/>
                    </a:cubicBezTo>
                    <a:cubicBezTo>
                      <a:pt x="398" y="2778"/>
                      <a:pt x="398" y="2778"/>
                      <a:pt x="398" y="2778"/>
                    </a:cubicBezTo>
                    <a:cubicBezTo>
                      <a:pt x="398" y="2778"/>
                      <a:pt x="398" y="2778"/>
                      <a:pt x="398" y="2778"/>
                    </a:cubicBezTo>
                    <a:cubicBezTo>
                      <a:pt x="265" y="2741"/>
                      <a:pt x="133" y="2705"/>
                      <a:pt x="0" y="2668"/>
                    </a:cubicBezTo>
                    <a:cubicBezTo>
                      <a:pt x="0" y="877"/>
                      <a:pt x="0" y="877"/>
                      <a:pt x="0" y="877"/>
                    </a:cubicBezTo>
                    <a:cubicBezTo>
                      <a:pt x="1060" y="877"/>
                      <a:pt x="2518" y="1170"/>
                      <a:pt x="3843" y="1535"/>
                    </a:cubicBezTo>
                    <a:cubicBezTo>
                      <a:pt x="2518" y="1170"/>
                      <a:pt x="1060" y="877"/>
                      <a:pt x="0" y="877"/>
                    </a:cubicBezTo>
                    <a:moveTo>
                      <a:pt x="0" y="0"/>
                    </a:move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" name="Freeform 12"/>
              <p:cNvSpPr/>
              <p:nvPr/>
            </p:nvSpPr>
            <p:spPr>
              <a:xfrm>
                <a:off x="1167349" y="204643"/>
                <a:ext cx="153143" cy="158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1" h="21600" extrusionOk="0">
                    <a:moveTo>
                      <a:pt x="3264" y="0"/>
                    </a:moveTo>
                    <a:cubicBezTo>
                      <a:pt x="3264" y="230"/>
                      <a:pt x="3264" y="460"/>
                      <a:pt x="3027" y="689"/>
                    </a:cubicBezTo>
                    <a:cubicBezTo>
                      <a:pt x="2552" y="4366"/>
                      <a:pt x="2789" y="6894"/>
                      <a:pt x="2315" y="9421"/>
                    </a:cubicBezTo>
                    <a:cubicBezTo>
                      <a:pt x="2077" y="11030"/>
                      <a:pt x="653" y="11489"/>
                      <a:pt x="178" y="12409"/>
                    </a:cubicBezTo>
                    <a:cubicBezTo>
                      <a:pt x="-59" y="12868"/>
                      <a:pt x="-59" y="13557"/>
                      <a:pt x="178" y="14247"/>
                    </a:cubicBezTo>
                    <a:cubicBezTo>
                      <a:pt x="416" y="14936"/>
                      <a:pt x="1128" y="15855"/>
                      <a:pt x="2077" y="17234"/>
                    </a:cubicBezTo>
                    <a:cubicBezTo>
                      <a:pt x="2789" y="17923"/>
                      <a:pt x="3501" y="18613"/>
                      <a:pt x="3976" y="19072"/>
                    </a:cubicBezTo>
                    <a:cubicBezTo>
                      <a:pt x="5875" y="19072"/>
                      <a:pt x="7537" y="1884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10622" y="18613"/>
                      <a:pt x="11334" y="18383"/>
                      <a:pt x="12284" y="18383"/>
                    </a:cubicBezTo>
                    <a:cubicBezTo>
                      <a:pt x="12521" y="18383"/>
                      <a:pt x="12521" y="18383"/>
                      <a:pt x="12759" y="18383"/>
                    </a:cubicBezTo>
                    <a:cubicBezTo>
                      <a:pt x="12759" y="18383"/>
                      <a:pt x="12759" y="18383"/>
                      <a:pt x="12759" y="18383"/>
                    </a:cubicBezTo>
                    <a:cubicBezTo>
                      <a:pt x="12759" y="18383"/>
                      <a:pt x="12284" y="18383"/>
                      <a:pt x="11809" y="18613"/>
                    </a:cubicBezTo>
                    <a:cubicBezTo>
                      <a:pt x="11097" y="18613"/>
                      <a:pt x="10385" y="18613"/>
                      <a:pt x="9910" y="18613"/>
                    </a:cubicBezTo>
                    <a:cubicBezTo>
                      <a:pt x="9910" y="18613"/>
                      <a:pt x="9673" y="18613"/>
                      <a:pt x="9673" y="18613"/>
                    </a:cubicBezTo>
                    <a:cubicBezTo>
                      <a:pt x="9910" y="18843"/>
                      <a:pt x="9910" y="18843"/>
                      <a:pt x="9910" y="18843"/>
                    </a:cubicBezTo>
                    <a:cubicBezTo>
                      <a:pt x="10148" y="18843"/>
                      <a:pt x="10622" y="19072"/>
                      <a:pt x="10860" y="19072"/>
                    </a:cubicBezTo>
                    <a:cubicBezTo>
                      <a:pt x="10860" y="19072"/>
                      <a:pt x="10860" y="19072"/>
                      <a:pt x="10860" y="19072"/>
                    </a:cubicBezTo>
                    <a:cubicBezTo>
                      <a:pt x="10860" y="19072"/>
                      <a:pt x="10860" y="19072"/>
                      <a:pt x="10860" y="19072"/>
                    </a:cubicBezTo>
                    <a:cubicBezTo>
                      <a:pt x="10860" y="19072"/>
                      <a:pt x="11097" y="19072"/>
                      <a:pt x="11097" y="19072"/>
                    </a:cubicBezTo>
                    <a:cubicBezTo>
                      <a:pt x="13233" y="19991"/>
                      <a:pt x="15370" y="20681"/>
                      <a:pt x="17506" y="21140"/>
                    </a:cubicBezTo>
                    <a:cubicBezTo>
                      <a:pt x="17506" y="21140"/>
                      <a:pt x="17506" y="21140"/>
                      <a:pt x="17506" y="21140"/>
                    </a:cubicBezTo>
                    <a:cubicBezTo>
                      <a:pt x="17506" y="21140"/>
                      <a:pt x="17506" y="21140"/>
                      <a:pt x="17506" y="21140"/>
                    </a:cubicBezTo>
                    <a:cubicBezTo>
                      <a:pt x="18930" y="21370"/>
                      <a:pt x="20354" y="21600"/>
                      <a:pt x="21541" y="21600"/>
                    </a:cubicBezTo>
                    <a:cubicBezTo>
                      <a:pt x="19167" y="17694"/>
                      <a:pt x="16556" y="13787"/>
                      <a:pt x="13471" y="10111"/>
                    </a:cubicBezTo>
                    <a:cubicBezTo>
                      <a:pt x="10385" y="6434"/>
                      <a:pt x="7062" y="3217"/>
                      <a:pt x="3264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" name="Freeform 13"/>
              <p:cNvSpPr/>
              <p:nvPr/>
            </p:nvSpPr>
            <p:spPr>
              <a:xfrm>
                <a:off x="1235874" y="341486"/>
                <a:ext cx="84618" cy="219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56" y="18277"/>
                    </a:moveTo>
                    <a:cubicBezTo>
                      <a:pt x="16848" y="19938"/>
                      <a:pt x="19440" y="21600"/>
                      <a:pt x="21600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9440" y="21600"/>
                      <a:pt x="16848" y="19938"/>
                      <a:pt x="14256" y="18277"/>
                    </a:cubicBezTo>
                    <a:moveTo>
                      <a:pt x="2592" y="3323"/>
                    </a:moveTo>
                    <a:cubicBezTo>
                      <a:pt x="6480" y="9969"/>
                      <a:pt x="10368" y="14954"/>
                      <a:pt x="14256" y="18277"/>
                    </a:cubicBezTo>
                    <a:cubicBezTo>
                      <a:pt x="10368" y="14954"/>
                      <a:pt x="6480" y="9969"/>
                      <a:pt x="2592" y="3323"/>
                    </a:cubicBezTo>
                    <a:moveTo>
                      <a:pt x="2160" y="3323"/>
                    </a:moveTo>
                    <a:cubicBezTo>
                      <a:pt x="2160" y="3323"/>
                      <a:pt x="2160" y="3323"/>
                      <a:pt x="2160" y="3323"/>
                    </a:cubicBezTo>
                    <a:cubicBezTo>
                      <a:pt x="2160" y="3323"/>
                      <a:pt x="2160" y="3323"/>
                      <a:pt x="2160" y="332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32" y="1662"/>
                      <a:pt x="432" y="1662"/>
                      <a:pt x="432" y="1662"/>
                    </a:cubicBezTo>
                    <a:cubicBezTo>
                      <a:pt x="432" y="1662"/>
                      <a:pt x="432" y="1662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" name="Freeform 14"/>
              <p:cNvSpPr/>
              <p:nvPr/>
            </p:nvSpPr>
            <p:spPr>
              <a:xfrm>
                <a:off x="1167348" y="204643"/>
                <a:ext cx="95688" cy="104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284" y="18813"/>
                    </a:moveTo>
                    <a:cubicBezTo>
                      <a:pt x="-95" y="19510"/>
                      <a:pt x="-95" y="20555"/>
                      <a:pt x="284" y="21600"/>
                    </a:cubicBezTo>
                    <a:cubicBezTo>
                      <a:pt x="-95" y="20555"/>
                      <a:pt x="-95" y="19510"/>
                      <a:pt x="284" y="18813"/>
                    </a:cubicBezTo>
                    <a:moveTo>
                      <a:pt x="5210" y="0"/>
                    </a:moveTo>
                    <a:cubicBezTo>
                      <a:pt x="5210" y="348"/>
                      <a:pt x="5210" y="697"/>
                      <a:pt x="4831" y="1045"/>
                    </a:cubicBezTo>
                    <a:cubicBezTo>
                      <a:pt x="5210" y="697"/>
                      <a:pt x="5210" y="348"/>
                      <a:pt x="5210" y="0"/>
                    </a:cubicBezTo>
                    <a:cubicBezTo>
                      <a:pt x="11273" y="4877"/>
                      <a:pt x="16579" y="9755"/>
                      <a:pt x="21505" y="15329"/>
                    </a:cubicBezTo>
                    <a:cubicBezTo>
                      <a:pt x="16579" y="9755"/>
                      <a:pt x="11273" y="4877"/>
                      <a:pt x="521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" name="Freeform 15"/>
              <p:cNvSpPr/>
              <p:nvPr/>
            </p:nvSpPr>
            <p:spPr>
              <a:xfrm>
                <a:off x="1292285" y="537872"/>
                <a:ext cx="101332" cy="2402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0" y="0"/>
                    </a:moveTo>
                    <a:cubicBezTo>
                      <a:pt x="18000" y="304"/>
                      <a:pt x="16560" y="608"/>
                      <a:pt x="15120" y="1065"/>
                    </a:cubicBezTo>
                    <a:cubicBezTo>
                      <a:pt x="15120" y="1065"/>
                      <a:pt x="15120" y="1065"/>
                      <a:pt x="15120" y="1065"/>
                    </a:cubicBezTo>
                    <a:cubicBezTo>
                      <a:pt x="15120" y="1065"/>
                      <a:pt x="15120" y="1065"/>
                      <a:pt x="15120" y="1065"/>
                    </a:cubicBezTo>
                    <a:cubicBezTo>
                      <a:pt x="15120" y="1065"/>
                      <a:pt x="14760" y="1065"/>
                      <a:pt x="14760" y="1065"/>
                    </a:cubicBezTo>
                    <a:cubicBezTo>
                      <a:pt x="14760" y="1065"/>
                      <a:pt x="14760" y="1065"/>
                      <a:pt x="14760" y="1065"/>
                    </a:cubicBezTo>
                    <a:cubicBezTo>
                      <a:pt x="14760" y="1065"/>
                      <a:pt x="14400" y="1065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040" y="1217"/>
                      <a:pt x="13680" y="1369"/>
                      <a:pt x="12960" y="1369"/>
                    </a:cubicBezTo>
                    <a:cubicBezTo>
                      <a:pt x="12960" y="1369"/>
                      <a:pt x="12960" y="1369"/>
                      <a:pt x="12960" y="1369"/>
                    </a:cubicBezTo>
                    <a:cubicBezTo>
                      <a:pt x="12600" y="1521"/>
                      <a:pt x="12240" y="1673"/>
                      <a:pt x="11520" y="1825"/>
                    </a:cubicBezTo>
                    <a:cubicBezTo>
                      <a:pt x="11520" y="1825"/>
                      <a:pt x="11520" y="1825"/>
                      <a:pt x="11520" y="1825"/>
                    </a:cubicBezTo>
                    <a:cubicBezTo>
                      <a:pt x="11520" y="1825"/>
                      <a:pt x="11520" y="1825"/>
                      <a:pt x="11520" y="1825"/>
                    </a:cubicBezTo>
                    <a:cubicBezTo>
                      <a:pt x="11160" y="1825"/>
                      <a:pt x="11160" y="1825"/>
                      <a:pt x="11160" y="1825"/>
                    </a:cubicBezTo>
                    <a:cubicBezTo>
                      <a:pt x="11160" y="1977"/>
                      <a:pt x="11160" y="1977"/>
                      <a:pt x="11160" y="1977"/>
                    </a:cubicBezTo>
                    <a:cubicBezTo>
                      <a:pt x="6840" y="2890"/>
                      <a:pt x="3240" y="4107"/>
                      <a:pt x="0" y="5476"/>
                    </a:cubicBezTo>
                    <a:cubicBezTo>
                      <a:pt x="1440" y="6085"/>
                      <a:pt x="3600" y="6845"/>
                      <a:pt x="5400" y="8366"/>
                    </a:cubicBezTo>
                    <a:cubicBezTo>
                      <a:pt x="10800" y="12321"/>
                      <a:pt x="11160" y="11865"/>
                      <a:pt x="14040" y="15972"/>
                    </a:cubicBezTo>
                    <a:cubicBezTo>
                      <a:pt x="14760" y="17341"/>
                      <a:pt x="15480" y="18558"/>
                      <a:pt x="16200" y="19470"/>
                    </a:cubicBezTo>
                    <a:cubicBezTo>
                      <a:pt x="16920" y="20383"/>
                      <a:pt x="17640" y="20992"/>
                      <a:pt x="18360" y="21600"/>
                    </a:cubicBezTo>
                    <a:cubicBezTo>
                      <a:pt x="18720" y="20535"/>
                      <a:pt x="19440" y="19623"/>
                      <a:pt x="19800" y="18558"/>
                    </a:cubicBezTo>
                    <a:cubicBezTo>
                      <a:pt x="20880" y="15668"/>
                      <a:pt x="21600" y="12625"/>
                      <a:pt x="21600" y="9431"/>
                    </a:cubicBezTo>
                    <a:cubicBezTo>
                      <a:pt x="21600" y="9127"/>
                      <a:pt x="21600" y="8670"/>
                      <a:pt x="21600" y="8366"/>
                    </a:cubicBezTo>
                    <a:cubicBezTo>
                      <a:pt x="21600" y="5476"/>
                      <a:pt x="20880" y="2738"/>
                      <a:pt x="19440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" name="Freeform 16"/>
              <p:cNvSpPr/>
              <p:nvPr/>
            </p:nvSpPr>
            <p:spPr>
              <a:xfrm>
                <a:off x="1292285" y="598459"/>
                <a:ext cx="92975" cy="1796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7525"/>
                    </a:moveTo>
                    <a:cubicBezTo>
                      <a:pt x="21207" y="18951"/>
                      <a:pt x="20422" y="20174"/>
                      <a:pt x="20029" y="21600"/>
                    </a:cubicBezTo>
                    <a:cubicBezTo>
                      <a:pt x="20029" y="21600"/>
                      <a:pt x="20029" y="21600"/>
                      <a:pt x="20029" y="21600"/>
                    </a:cubicBezTo>
                    <a:cubicBezTo>
                      <a:pt x="20422" y="20174"/>
                      <a:pt x="21207" y="18951"/>
                      <a:pt x="21600" y="1752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71" y="815"/>
                      <a:pt x="3927" y="1834"/>
                      <a:pt x="5891" y="3872"/>
                    </a:cubicBezTo>
                    <a:cubicBezTo>
                      <a:pt x="11782" y="9170"/>
                      <a:pt x="12175" y="8558"/>
                      <a:pt x="15316" y="14060"/>
                    </a:cubicBezTo>
                    <a:cubicBezTo>
                      <a:pt x="16102" y="15894"/>
                      <a:pt x="16887" y="17525"/>
                      <a:pt x="17673" y="18747"/>
                    </a:cubicBezTo>
                    <a:cubicBezTo>
                      <a:pt x="16887" y="17525"/>
                      <a:pt x="16102" y="15894"/>
                      <a:pt x="15316" y="14060"/>
                    </a:cubicBezTo>
                    <a:cubicBezTo>
                      <a:pt x="12175" y="8558"/>
                      <a:pt x="11782" y="9170"/>
                      <a:pt x="5891" y="3872"/>
                    </a:cubicBezTo>
                    <a:cubicBezTo>
                      <a:pt x="3927" y="1834"/>
                      <a:pt x="1571" y="815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" name="Freeform 17"/>
              <p:cNvSpPr/>
              <p:nvPr/>
            </p:nvSpPr>
            <p:spPr>
              <a:xfrm>
                <a:off x="1235874" y="334614"/>
                <a:ext cx="21938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9938" y="0"/>
                      <a:pt x="19938" y="0"/>
                      <a:pt x="18277" y="0"/>
                    </a:cubicBezTo>
                    <a:cubicBezTo>
                      <a:pt x="11631" y="0"/>
                      <a:pt x="6646" y="21600"/>
                      <a:pt x="0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1662" y="21600"/>
                      <a:pt x="1662" y="21600"/>
                    </a:cubicBezTo>
                    <a:cubicBezTo>
                      <a:pt x="4985" y="21600"/>
                      <a:pt x="9969" y="21600"/>
                      <a:pt x="14954" y="21600"/>
                    </a:cubicBezTo>
                    <a:cubicBezTo>
                      <a:pt x="18277" y="0"/>
                      <a:pt x="21600" y="0"/>
                      <a:pt x="21600" y="0"/>
                    </a:cubicBezTo>
                    <a:cubicBezTo>
                      <a:pt x="21600" y="0"/>
                      <a:pt x="21600" y="0"/>
                      <a:pt x="21600" y="0"/>
                    </a:cubicBezTo>
                  </a:path>
                </a:pathLst>
              </a:custGeom>
              <a:solidFill>
                <a:srgbClr val="FB921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" name="Freeform 18"/>
              <p:cNvSpPr/>
              <p:nvPr/>
            </p:nvSpPr>
            <p:spPr>
              <a:xfrm>
                <a:off x="820103" y="824093"/>
                <a:ext cx="241315" cy="773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21" y="21600"/>
                    </a:moveTo>
                    <a:cubicBezTo>
                      <a:pt x="3021" y="21600"/>
                      <a:pt x="3172" y="21600"/>
                      <a:pt x="3172" y="21600"/>
                    </a:cubicBezTo>
                    <a:cubicBezTo>
                      <a:pt x="3172" y="21600"/>
                      <a:pt x="3172" y="21600"/>
                      <a:pt x="3172" y="21600"/>
                    </a:cubicBezTo>
                    <a:cubicBezTo>
                      <a:pt x="3172" y="21600"/>
                      <a:pt x="3021" y="21600"/>
                      <a:pt x="3021" y="21600"/>
                    </a:cubicBezTo>
                    <a:moveTo>
                      <a:pt x="0" y="19252"/>
                    </a:moveTo>
                    <a:cubicBezTo>
                      <a:pt x="0" y="19252"/>
                      <a:pt x="0" y="19252"/>
                      <a:pt x="0" y="19252"/>
                    </a:cubicBezTo>
                    <a:cubicBezTo>
                      <a:pt x="1057" y="20191"/>
                      <a:pt x="2115" y="21130"/>
                      <a:pt x="3172" y="21600"/>
                    </a:cubicBezTo>
                    <a:cubicBezTo>
                      <a:pt x="2115" y="21130"/>
                      <a:pt x="1057" y="20191"/>
                      <a:pt x="0" y="19252"/>
                    </a:cubicBezTo>
                    <a:moveTo>
                      <a:pt x="21147" y="0"/>
                    </a:moveTo>
                    <a:cubicBezTo>
                      <a:pt x="16766" y="0"/>
                      <a:pt x="12386" y="939"/>
                      <a:pt x="8610" y="7983"/>
                    </a:cubicBezTo>
                    <a:cubicBezTo>
                      <a:pt x="8157" y="8922"/>
                      <a:pt x="7703" y="9391"/>
                      <a:pt x="7250" y="10800"/>
                    </a:cubicBezTo>
                    <a:cubicBezTo>
                      <a:pt x="7703" y="9391"/>
                      <a:pt x="8157" y="8922"/>
                      <a:pt x="8610" y="7983"/>
                    </a:cubicBezTo>
                    <a:cubicBezTo>
                      <a:pt x="12386" y="939"/>
                      <a:pt x="16766" y="0"/>
                      <a:pt x="21147" y="0"/>
                    </a:cubicBezTo>
                    <a:cubicBezTo>
                      <a:pt x="21298" y="0"/>
                      <a:pt x="21449" y="0"/>
                      <a:pt x="21600" y="0"/>
                    </a:cubicBezTo>
                    <a:cubicBezTo>
                      <a:pt x="21449" y="0"/>
                      <a:pt x="21298" y="0"/>
                      <a:pt x="21147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" name="Freeform 19"/>
              <p:cNvSpPr/>
              <p:nvPr/>
            </p:nvSpPr>
            <p:spPr>
              <a:xfrm>
                <a:off x="820103" y="179572"/>
                <a:ext cx="321708" cy="7218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4" h="21600" extrusionOk="0">
                    <a:moveTo>
                      <a:pt x="0" y="11533"/>
                    </a:moveTo>
                    <a:cubicBezTo>
                      <a:pt x="0" y="21347"/>
                      <a:pt x="0" y="21347"/>
                      <a:pt x="0" y="21347"/>
                    </a:cubicBezTo>
                    <a:cubicBezTo>
                      <a:pt x="779" y="21448"/>
                      <a:pt x="1559" y="21549"/>
                      <a:pt x="2338" y="21600"/>
                    </a:cubicBezTo>
                    <a:cubicBezTo>
                      <a:pt x="2338" y="21600"/>
                      <a:pt x="2338" y="21600"/>
                      <a:pt x="2338" y="21600"/>
                    </a:cubicBezTo>
                    <a:cubicBezTo>
                      <a:pt x="2338" y="21600"/>
                      <a:pt x="2338" y="21600"/>
                      <a:pt x="2338" y="21600"/>
                    </a:cubicBezTo>
                    <a:cubicBezTo>
                      <a:pt x="2338" y="21600"/>
                      <a:pt x="2227" y="21600"/>
                      <a:pt x="2227" y="21600"/>
                    </a:cubicBezTo>
                    <a:cubicBezTo>
                      <a:pt x="2227" y="21600"/>
                      <a:pt x="2227" y="21600"/>
                      <a:pt x="2227" y="21600"/>
                    </a:cubicBezTo>
                    <a:cubicBezTo>
                      <a:pt x="2227" y="21600"/>
                      <a:pt x="2227" y="21600"/>
                      <a:pt x="2338" y="21600"/>
                    </a:cubicBezTo>
                    <a:cubicBezTo>
                      <a:pt x="3118" y="21195"/>
                      <a:pt x="4342" y="20740"/>
                      <a:pt x="5344" y="20437"/>
                    </a:cubicBezTo>
                    <a:cubicBezTo>
                      <a:pt x="5678" y="20285"/>
                      <a:pt x="6012" y="20234"/>
                      <a:pt x="6346" y="20133"/>
                    </a:cubicBezTo>
                    <a:cubicBezTo>
                      <a:pt x="9130" y="19374"/>
                      <a:pt x="12359" y="19273"/>
                      <a:pt x="15588" y="19273"/>
                    </a:cubicBezTo>
                    <a:cubicBezTo>
                      <a:pt x="15699" y="19273"/>
                      <a:pt x="15810" y="19273"/>
                      <a:pt x="15922" y="19273"/>
                    </a:cubicBezTo>
                    <a:cubicBezTo>
                      <a:pt x="16590" y="19273"/>
                      <a:pt x="17258" y="19273"/>
                      <a:pt x="17926" y="19273"/>
                    </a:cubicBezTo>
                    <a:cubicBezTo>
                      <a:pt x="18371" y="19273"/>
                      <a:pt x="18816" y="19273"/>
                      <a:pt x="19262" y="19273"/>
                    </a:cubicBezTo>
                    <a:cubicBezTo>
                      <a:pt x="20153" y="18514"/>
                      <a:pt x="21155" y="17654"/>
                      <a:pt x="21155" y="17401"/>
                    </a:cubicBezTo>
                    <a:cubicBezTo>
                      <a:pt x="21155" y="17098"/>
                      <a:pt x="21600" y="16440"/>
                      <a:pt x="19039" y="15783"/>
                    </a:cubicBezTo>
                    <a:cubicBezTo>
                      <a:pt x="18594" y="15631"/>
                      <a:pt x="18148" y="15580"/>
                      <a:pt x="17814" y="15479"/>
                    </a:cubicBezTo>
                    <a:cubicBezTo>
                      <a:pt x="16144" y="15176"/>
                      <a:pt x="15254" y="15226"/>
                      <a:pt x="12804" y="14063"/>
                    </a:cubicBezTo>
                    <a:cubicBezTo>
                      <a:pt x="12804" y="14063"/>
                      <a:pt x="12804" y="14063"/>
                      <a:pt x="12804" y="14063"/>
                    </a:cubicBezTo>
                    <a:cubicBezTo>
                      <a:pt x="11023" y="13152"/>
                      <a:pt x="9575" y="12798"/>
                      <a:pt x="8351" y="12646"/>
                    </a:cubicBezTo>
                    <a:cubicBezTo>
                      <a:pt x="7571" y="12545"/>
                      <a:pt x="6792" y="12495"/>
                      <a:pt x="6012" y="12495"/>
                    </a:cubicBezTo>
                    <a:cubicBezTo>
                      <a:pt x="4342" y="12495"/>
                      <a:pt x="1781" y="12191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668" y="11786"/>
                      <a:pt x="557" y="11736"/>
                      <a:pt x="557" y="11685"/>
                    </a:cubicBezTo>
                    <a:cubicBezTo>
                      <a:pt x="557" y="11685"/>
                      <a:pt x="557" y="11685"/>
                      <a:pt x="445" y="11685"/>
                    </a:cubicBezTo>
                    <a:cubicBezTo>
                      <a:pt x="445" y="11584"/>
                      <a:pt x="223" y="11584"/>
                      <a:pt x="0" y="11584"/>
                    </a:cubicBezTo>
                    <a:cubicBezTo>
                      <a:pt x="0" y="11533"/>
                      <a:pt x="0" y="11533"/>
                      <a:pt x="0" y="11533"/>
                    </a:cubicBezTo>
                    <a:cubicBezTo>
                      <a:pt x="0" y="11533"/>
                      <a:pt x="0" y="11533"/>
                      <a:pt x="0" y="11533"/>
                    </a:cubicBezTo>
                    <a:moveTo>
                      <a:pt x="0" y="9459"/>
                    </a:moveTo>
                    <a:cubicBezTo>
                      <a:pt x="0" y="10218"/>
                      <a:pt x="0" y="10218"/>
                      <a:pt x="0" y="10218"/>
                    </a:cubicBezTo>
                    <a:cubicBezTo>
                      <a:pt x="0" y="10218"/>
                      <a:pt x="0" y="10218"/>
                      <a:pt x="0" y="10218"/>
                    </a:cubicBezTo>
                    <a:cubicBezTo>
                      <a:pt x="0" y="10218"/>
                      <a:pt x="0" y="10218"/>
                      <a:pt x="0" y="10218"/>
                    </a:cubicBezTo>
                    <a:cubicBezTo>
                      <a:pt x="111" y="10269"/>
                      <a:pt x="334" y="10319"/>
                      <a:pt x="557" y="10319"/>
                    </a:cubicBezTo>
                    <a:cubicBezTo>
                      <a:pt x="557" y="10319"/>
                      <a:pt x="668" y="10319"/>
                      <a:pt x="668" y="10319"/>
                    </a:cubicBezTo>
                    <a:cubicBezTo>
                      <a:pt x="1002" y="10319"/>
                      <a:pt x="1225" y="10370"/>
                      <a:pt x="1559" y="10370"/>
                    </a:cubicBezTo>
                    <a:cubicBezTo>
                      <a:pt x="1670" y="10370"/>
                      <a:pt x="1670" y="10370"/>
                      <a:pt x="1781" y="10319"/>
                    </a:cubicBezTo>
                    <a:cubicBezTo>
                      <a:pt x="2115" y="10319"/>
                      <a:pt x="2227" y="10269"/>
                      <a:pt x="2115" y="10117"/>
                    </a:cubicBezTo>
                    <a:cubicBezTo>
                      <a:pt x="1893" y="9915"/>
                      <a:pt x="779" y="9561"/>
                      <a:pt x="0" y="9459"/>
                    </a:cubicBezTo>
                    <a:cubicBezTo>
                      <a:pt x="0" y="9459"/>
                      <a:pt x="0" y="9459"/>
                      <a:pt x="0" y="9459"/>
                    </a:cubicBezTo>
                    <a:cubicBezTo>
                      <a:pt x="0" y="9459"/>
                      <a:pt x="0" y="9459"/>
                      <a:pt x="0" y="9459"/>
                    </a:cubicBezTo>
                    <a:moveTo>
                      <a:pt x="334" y="0"/>
                    </a:moveTo>
                    <a:cubicBezTo>
                      <a:pt x="223" y="51"/>
                      <a:pt x="111" y="51"/>
                      <a:pt x="0" y="51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557" y="2580"/>
                      <a:pt x="1113" y="2428"/>
                      <a:pt x="1559" y="2226"/>
                    </a:cubicBezTo>
                    <a:cubicBezTo>
                      <a:pt x="1893" y="2074"/>
                      <a:pt x="2227" y="1872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895" y="1062"/>
                      <a:pt x="1447" y="506"/>
                      <a:pt x="334" y="0"/>
                    </a:cubicBezTo>
                  </a:path>
                </a:pathLst>
              </a:custGeom>
              <a:solidFill>
                <a:srgbClr val="64C51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" name="Freeform 20"/>
              <p:cNvSpPr/>
              <p:nvPr/>
            </p:nvSpPr>
            <p:spPr>
              <a:xfrm>
                <a:off x="820103" y="179572"/>
                <a:ext cx="270565" cy="5170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525" y="19624"/>
                    </a:moveTo>
                    <a:cubicBezTo>
                      <a:pt x="15525" y="19624"/>
                      <a:pt x="15525" y="19624"/>
                      <a:pt x="15525" y="19624"/>
                    </a:cubicBezTo>
                    <a:cubicBezTo>
                      <a:pt x="18495" y="21247"/>
                      <a:pt x="19575" y="21176"/>
                      <a:pt x="21600" y="21600"/>
                    </a:cubicBezTo>
                    <a:cubicBezTo>
                      <a:pt x="19575" y="21176"/>
                      <a:pt x="18495" y="21247"/>
                      <a:pt x="15525" y="19624"/>
                    </a:cubicBezTo>
                    <a:cubicBezTo>
                      <a:pt x="15525" y="19624"/>
                      <a:pt x="15525" y="19624"/>
                      <a:pt x="15525" y="19624"/>
                    </a:cubicBezTo>
                    <a:moveTo>
                      <a:pt x="945" y="16518"/>
                    </a:moveTo>
                    <a:cubicBezTo>
                      <a:pt x="2160" y="17012"/>
                      <a:pt x="5265" y="17435"/>
                      <a:pt x="7290" y="17435"/>
                    </a:cubicBezTo>
                    <a:cubicBezTo>
                      <a:pt x="8235" y="17435"/>
                      <a:pt x="9180" y="17506"/>
                      <a:pt x="10125" y="17647"/>
                    </a:cubicBezTo>
                    <a:cubicBezTo>
                      <a:pt x="9180" y="17506"/>
                      <a:pt x="8235" y="17435"/>
                      <a:pt x="7290" y="17435"/>
                    </a:cubicBezTo>
                    <a:cubicBezTo>
                      <a:pt x="5265" y="17435"/>
                      <a:pt x="2160" y="17012"/>
                      <a:pt x="945" y="16518"/>
                    </a:cubicBezTo>
                    <a:moveTo>
                      <a:pt x="945" y="16518"/>
                    </a:moveTo>
                    <a:cubicBezTo>
                      <a:pt x="945" y="16518"/>
                      <a:pt x="945" y="16518"/>
                      <a:pt x="945" y="16518"/>
                    </a:cubicBezTo>
                    <a:cubicBezTo>
                      <a:pt x="945" y="16518"/>
                      <a:pt x="945" y="16518"/>
                      <a:pt x="945" y="16518"/>
                    </a:cubicBezTo>
                    <a:moveTo>
                      <a:pt x="945" y="16518"/>
                    </a:moveTo>
                    <a:cubicBezTo>
                      <a:pt x="945" y="16518"/>
                      <a:pt x="945" y="16518"/>
                      <a:pt x="945" y="16518"/>
                    </a:cubicBezTo>
                    <a:cubicBezTo>
                      <a:pt x="945" y="16518"/>
                      <a:pt x="945" y="16518"/>
                      <a:pt x="945" y="16518"/>
                    </a:cubicBezTo>
                    <a:moveTo>
                      <a:pt x="540" y="16306"/>
                    </a:moveTo>
                    <a:cubicBezTo>
                      <a:pt x="675" y="16306"/>
                      <a:pt x="675" y="16306"/>
                      <a:pt x="675" y="16306"/>
                    </a:cubicBezTo>
                    <a:cubicBezTo>
                      <a:pt x="675" y="16376"/>
                      <a:pt x="810" y="16447"/>
                      <a:pt x="945" y="16518"/>
                    </a:cubicBezTo>
                    <a:cubicBezTo>
                      <a:pt x="810" y="16447"/>
                      <a:pt x="675" y="16376"/>
                      <a:pt x="675" y="16306"/>
                    </a:cubicBezTo>
                    <a:cubicBezTo>
                      <a:pt x="675" y="16306"/>
                      <a:pt x="675" y="16306"/>
                      <a:pt x="540" y="16306"/>
                    </a:cubicBezTo>
                    <a:moveTo>
                      <a:pt x="675" y="14400"/>
                    </a:moveTo>
                    <a:cubicBezTo>
                      <a:pt x="675" y="14400"/>
                      <a:pt x="810" y="14400"/>
                      <a:pt x="810" y="14400"/>
                    </a:cubicBezTo>
                    <a:cubicBezTo>
                      <a:pt x="1215" y="14400"/>
                      <a:pt x="1485" y="14471"/>
                      <a:pt x="1890" y="14471"/>
                    </a:cubicBezTo>
                    <a:cubicBezTo>
                      <a:pt x="2025" y="14471"/>
                      <a:pt x="2025" y="14471"/>
                      <a:pt x="2160" y="14400"/>
                    </a:cubicBezTo>
                    <a:cubicBezTo>
                      <a:pt x="2025" y="14471"/>
                      <a:pt x="2025" y="14471"/>
                      <a:pt x="1890" y="14471"/>
                    </a:cubicBezTo>
                    <a:cubicBezTo>
                      <a:pt x="1485" y="14471"/>
                      <a:pt x="1215" y="14400"/>
                      <a:pt x="810" y="14400"/>
                    </a:cubicBezTo>
                    <a:cubicBezTo>
                      <a:pt x="810" y="14400"/>
                      <a:pt x="675" y="14400"/>
                      <a:pt x="675" y="14400"/>
                    </a:cubicBezTo>
                    <a:moveTo>
                      <a:pt x="1890" y="3106"/>
                    </a:moveTo>
                    <a:cubicBezTo>
                      <a:pt x="1350" y="3388"/>
                      <a:pt x="675" y="3600"/>
                      <a:pt x="0" y="3812"/>
                    </a:cubicBezTo>
                    <a:cubicBezTo>
                      <a:pt x="0" y="13200"/>
                      <a:pt x="0" y="13200"/>
                      <a:pt x="0" y="13200"/>
                    </a:cubicBezTo>
                    <a:cubicBezTo>
                      <a:pt x="0" y="13200"/>
                      <a:pt x="0" y="13200"/>
                      <a:pt x="0" y="13200"/>
                    </a:cubicBezTo>
                    <a:cubicBezTo>
                      <a:pt x="0" y="3812"/>
                      <a:pt x="0" y="3812"/>
                      <a:pt x="0" y="3812"/>
                    </a:cubicBezTo>
                    <a:cubicBezTo>
                      <a:pt x="675" y="3600"/>
                      <a:pt x="1350" y="3388"/>
                      <a:pt x="1890" y="3106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259"/>
                    </a:moveTo>
                    <a:cubicBezTo>
                      <a:pt x="2970" y="2259"/>
                      <a:pt x="2970" y="2329"/>
                      <a:pt x="2970" y="2329"/>
                    </a:cubicBezTo>
                    <a:cubicBezTo>
                      <a:pt x="2970" y="232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405" y="0"/>
                    </a:moveTo>
                    <a:cubicBezTo>
                      <a:pt x="405" y="0"/>
                      <a:pt x="405" y="0"/>
                      <a:pt x="405" y="0"/>
                    </a:cubicBezTo>
                    <a:cubicBezTo>
                      <a:pt x="1755" y="706"/>
                      <a:pt x="3510" y="1482"/>
                      <a:pt x="2970" y="2259"/>
                    </a:cubicBezTo>
                    <a:cubicBezTo>
                      <a:pt x="3510" y="1482"/>
                      <a:pt x="1755" y="706"/>
                      <a:pt x="405" y="0"/>
                    </a:cubicBezTo>
                  </a:path>
                </a:pathLst>
              </a:custGeom>
              <a:solidFill>
                <a:srgbClr val="308E3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" name="Freeform 21"/>
              <p:cNvSpPr/>
              <p:nvPr/>
            </p:nvSpPr>
            <p:spPr>
              <a:xfrm>
                <a:off x="1195132" y="341486"/>
                <a:ext cx="188039" cy="256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124" y="18332"/>
                    </a:moveTo>
                    <a:cubicBezTo>
                      <a:pt x="14789" y="19184"/>
                      <a:pt x="12843" y="20321"/>
                      <a:pt x="11092" y="21600"/>
                    </a:cubicBezTo>
                    <a:cubicBezTo>
                      <a:pt x="11092" y="21600"/>
                      <a:pt x="11092" y="21600"/>
                      <a:pt x="11092" y="21600"/>
                    </a:cubicBezTo>
                    <a:cubicBezTo>
                      <a:pt x="12843" y="20321"/>
                      <a:pt x="14789" y="19184"/>
                      <a:pt x="17124" y="18332"/>
                    </a:cubicBezTo>
                    <a:moveTo>
                      <a:pt x="17319" y="18189"/>
                    </a:moveTo>
                    <a:cubicBezTo>
                      <a:pt x="17124" y="18189"/>
                      <a:pt x="17124" y="18189"/>
                      <a:pt x="17124" y="18189"/>
                    </a:cubicBezTo>
                    <a:cubicBezTo>
                      <a:pt x="17124" y="18189"/>
                      <a:pt x="17124" y="18189"/>
                      <a:pt x="17319" y="18189"/>
                    </a:cubicBezTo>
                    <a:moveTo>
                      <a:pt x="17319" y="18189"/>
                    </a:move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moveTo>
                      <a:pt x="18097" y="17763"/>
                    </a:moveTo>
                    <a:cubicBezTo>
                      <a:pt x="18097" y="17763"/>
                      <a:pt x="18097" y="17763"/>
                      <a:pt x="18097" y="17763"/>
                    </a:cubicBezTo>
                    <a:cubicBezTo>
                      <a:pt x="18097" y="17763"/>
                      <a:pt x="18097" y="17763"/>
                      <a:pt x="18097" y="17763"/>
                    </a:cubicBezTo>
                    <a:moveTo>
                      <a:pt x="18876" y="17621"/>
                    </a:move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moveTo>
                      <a:pt x="18876" y="17621"/>
                    </a:move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moveTo>
                      <a:pt x="19070" y="17479"/>
                    </a:moveTo>
                    <a:cubicBezTo>
                      <a:pt x="19070" y="17479"/>
                      <a:pt x="19070" y="17479"/>
                      <a:pt x="19070" y="17479"/>
                    </a:cubicBezTo>
                    <a:cubicBezTo>
                      <a:pt x="19070" y="17479"/>
                      <a:pt x="19070" y="17479"/>
                      <a:pt x="19070" y="17479"/>
                    </a:cubicBezTo>
                    <a:moveTo>
                      <a:pt x="19265" y="17479"/>
                    </a:move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moveTo>
                      <a:pt x="21600" y="16484"/>
                    </a:moveTo>
                    <a:cubicBezTo>
                      <a:pt x="20822" y="16768"/>
                      <a:pt x="20043" y="17053"/>
                      <a:pt x="19265" y="17479"/>
                    </a:cubicBezTo>
                    <a:cubicBezTo>
                      <a:pt x="20043" y="17053"/>
                      <a:pt x="20822" y="16768"/>
                      <a:pt x="21600" y="16484"/>
                    </a:cubicBezTo>
                    <a:cubicBezTo>
                      <a:pt x="21600" y="16484"/>
                      <a:pt x="21600" y="16484"/>
                      <a:pt x="21600" y="16484"/>
                    </a:cubicBezTo>
                    <a:moveTo>
                      <a:pt x="4865" y="142"/>
                    </a:moveTo>
                    <a:cubicBezTo>
                      <a:pt x="5059" y="142"/>
                      <a:pt x="5449" y="284"/>
                      <a:pt x="5643" y="284"/>
                    </a:cubicBezTo>
                    <a:cubicBezTo>
                      <a:pt x="5449" y="284"/>
                      <a:pt x="5059" y="142"/>
                      <a:pt x="4865" y="142"/>
                    </a:cubicBezTo>
                    <a:moveTo>
                      <a:pt x="4670" y="0"/>
                    </a:moveTo>
                    <a:cubicBezTo>
                      <a:pt x="2919" y="142"/>
                      <a:pt x="1557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1557" y="284"/>
                      <a:pt x="2919" y="142"/>
                      <a:pt x="4670" y="0"/>
                    </a:cubicBezTo>
                    <a:cubicBezTo>
                      <a:pt x="4670" y="0"/>
                      <a:pt x="4670" y="0"/>
                      <a:pt x="4670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" name="Freeform 22"/>
              <p:cNvSpPr/>
              <p:nvPr/>
            </p:nvSpPr>
            <p:spPr>
              <a:xfrm>
                <a:off x="1195132" y="341486"/>
                <a:ext cx="188039" cy="256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70" y="0"/>
                    </a:moveTo>
                    <a:cubicBezTo>
                      <a:pt x="2919" y="142"/>
                      <a:pt x="1557" y="284"/>
                      <a:pt x="0" y="284"/>
                    </a:cubicBezTo>
                    <a:cubicBezTo>
                      <a:pt x="2919" y="2416"/>
                      <a:pt x="4281" y="2842"/>
                      <a:pt x="4086" y="5400"/>
                    </a:cubicBezTo>
                    <a:cubicBezTo>
                      <a:pt x="3892" y="8384"/>
                      <a:pt x="4476" y="8811"/>
                      <a:pt x="4476" y="12221"/>
                    </a:cubicBezTo>
                    <a:cubicBezTo>
                      <a:pt x="4476" y="15632"/>
                      <a:pt x="6422" y="16058"/>
                      <a:pt x="7784" y="18758"/>
                    </a:cubicBezTo>
                    <a:cubicBezTo>
                      <a:pt x="8368" y="20179"/>
                      <a:pt x="9146" y="20605"/>
                      <a:pt x="10119" y="21174"/>
                    </a:cubicBezTo>
                    <a:cubicBezTo>
                      <a:pt x="10508" y="21316"/>
                      <a:pt x="10703" y="21458"/>
                      <a:pt x="11092" y="21600"/>
                    </a:cubicBezTo>
                    <a:cubicBezTo>
                      <a:pt x="12843" y="20321"/>
                      <a:pt x="14789" y="19184"/>
                      <a:pt x="17124" y="18332"/>
                    </a:cubicBezTo>
                    <a:cubicBezTo>
                      <a:pt x="17124" y="18332"/>
                      <a:pt x="17124" y="18332"/>
                      <a:pt x="17124" y="18189"/>
                    </a:cubicBezTo>
                    <a:cubicBezTo>
                      <a:pt x="17124" y="18189"/>
                      <a:pt x="17124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708" y="18047"/>
                      <a:pt x="17903" y="17905"/>
                      <a:pt x="18097" y="17763"/>
                    </a:cubicBezTo>
                    <a:cubicBezTo>
                      <a:pt x="18097" y="17763"/>
                      <a:pt x="18097" y="17763"/>
                      <a:pt x="18097" y="17763"/>
                    </a:cubicBezTo>
                    <a:cubicBezTo>
                      <a:pt x="18486" y="17763"/>
                      <a:pt x="18681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479"/>
                      <a:pt x="19070" y="17479"/>
                      <a:pt x="19070" y="17479"/>
                    </a:cubicBezTo>
                    <a:cubicBezTo>
                      <a:pt x="19070" y="17479"/>
                      <a:pt x="19070" y="17479"/>
                      <a:pt x="19070" y="17479"/>
                    </a:cubicBezTo>
                    <a:cubicBezTo>
                      <a:pt x="19070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20043" y="17053"/>
                      <a:pt x="20822" y="16768"/>
                      <a:pt x="21600" y="16484"/>
                    </a:cubicBezTo>
                    <a:cubicBezTo>
                      <a:pt x="20432" y="11368"/>
                      <a:pt x="17903" y="6395"/>
                      <a:pt x="14400" y="1847"/>
                    </a:cubicBezTo>
                    <a:cubicBezTo>
                      <a:pt x="13427" y="1847"/>
                      <a:pt x="12259" y="1705"/>
                      <a:pt x="11092" y="1563"/>
                    </a:cubicBezTo>
                    <a:cubicBezTo>
                      <a:pt x="11092" y="1563"/>
                      <a:pt x="11092" y="1563"/>
                      <a:pt x="11092" y="1563"/>
                    </a:cubicBezTo>
                    <a:cubicBezTo>
                      <a:pt x="11092" y="1563"/>
                      <a:pt x="11092" y="1563"/>
                      <a:pt x="11092" y="1563"/>
                    </a:cubicBezTo>
                    <a:cubicBezTo>
                      <a:pt x="9341" y="1279"/>
                      <a:pt x="7589" y="853"/>
                      <a:pt x="5838" y="284"/>
                    </a:cubicBezTo>
                    <a:cubicBezTo>
                      <a:pt x="5838" y="284"/>
                      <a:pt x="5643" y="284"/>
                      <a:pt x="5643" y="284"/>
                    </a:cubicBezTo>
                    <a:cubicBezTo>
                      <a:pt x="5643" y="284"/>
                      <a:pt x="5643" y="284"/>
                      <a:pt x="5643" y="284"/>
                    </a:cubicBezTo>
                    <a:cubicBezTo>
                      <a:pt x="5643" y="284"/>
                      <a:pt x="5643" y="284"/>
                      <a:pt x="5643" y="284"/>
                    </a:cubicBezTo>
                    <a:cubicBezTo>
                      <a:pt x="5449" y="284"/>
                      <a:pt x="5059" y="142"/>
                      <a:pt x="4865" y="142"/>
                    </a:cubicBezTo>
                    <a:cubicBezTo>
                      <a:pt x="4865" y="142"/>
                      <a:pt x="4865" y="142"/>
                      <a:pt x="4670" y="0"/>
                    </a:cubicBezTo>
                    <a:cubicBezTo>
                      <a:pt x="4670" y="0"/>
                      <a:pt x="4670" y="0"/>
                      <a:pt x="4670" y="0"/>
                    </a:cubicBezTo>
                  </a:path>
                </a:pathLst>
              </a:custGeom>
              <a:solidFill>
                <a:srgbClr val="64C51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115" name="Freeform 23"/>
              <p:cNvGrpSpPr/>
              <p:nvPr/>
            </p:nvGrpSpPr>
            <p:grpSpPr>
              <a:xfrm>
                <a:off x="1281234" y="589497"/>
                <a:ext cx="12701" cy="12701"/>
                <a:chOff x="0" y="0"/>
                <a:chExt cx="12699" cy="12699"/>
              </a:xfrm>
            </p:grpSpPr>
            <p:sp>
              <p:nvSpPr>
                <p:cNvPr id="113" name="線條"/>
                <p:cNvSpPr/>
                <p:nvPr/>
              </p:nvSpPr>
              <p:spPr>
                <a:xfrm>
                  <a:off x="0" y="0"/>
                  <a:ext cx="12700" cy="127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8640" y="7200"/>
                        <a:pt x="12960" y="14400"/>
                        <a:pt x="2160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14" name="線條"/>
                <p:cNvSpPr/>
                <p:nvPr/>
              </p:nvSpPr>
              <p:spPr>
                <a:xfrm>
                  <a:off x="0" y="0"/>
                  <a:ext cx="12700" cy="127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00"/>
                        <a:pt x="21600" y="21600"/>
                        <a:pt x="21600" y="21600"/>
                      </a:cubicBezTo>
                      <a:cubicBezTo>
                        <a:pt x="12960" y="14400"/>
                        <a:pt x="8640" y="7200"/>
                        <a:pt x="0" y="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16" name="Freeform 24"/>
              <p:cNvSpPr/>
              <p:nvPr/>
            </p:nvSpPr>
            <p:spPr>
              <a:xfrm>
                <a:off x="820103" y="43774"/>
                <a:ext cx="598586" cy="11992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302" y="2986"/>
                    </a:moveTo>
                    <a:cubicBezTo>
                      <a:pt x="13363" y="2955"/>
                      <a:pt x="13363" y="2925"/>
                      <a:pt x="13363" y="2894"/>
                    </a:cubicBezTo>
                    <a:cubicBezTo>
                      <a:pt x="14339" y="3321"/>
                      <a:pt x="15193" y="3747"/>
                      <a:pt x="15986" y="4235"/>
                    </a:cubicBezTo>
                    <a:cubicBezTo>
                      <a:pt x="16780" y="4722"/>
                      <a:pt x="17451" y="5240"/>
                      <a:pt x="18061" y="5758"/>
                    </a:cubicBezTo>
                    <a:cubicBezTo>
                      <a:pt x="19159" y="6733"/>
                      <a:pt x="19953" y="7799"/>
                      <a:pt x="20319" y="8896"/>
                    </a:cubicBezTo>
                    <a:cubicBezTo>
                      <a:pt x="20563" y="9444"/>
                      <a:pt x="20685" y="9993"/>
                      <a:pt x="20685" y="10572"/>
                    </a:cubicBezTo>
                    <a:cubicBezTo>
                      <a:pt x="20685" y="10632"/>
                      <a:pt x="20685" y="10724"/>
                      <a:pt x="20685" y="10785"/>
                    </a:cubicBezTo>
                    <a:cubicBezTo>
                      <a:pt x="20685" y="10785"/>
                      <a:pt x="20685" y="10785"/>
                      <a:pt x="20685" y="10785"/>
                    </a:cubicBezTo>
                    <a:cubicBezTo>
                      <a:pt x="20685" y="10785"/>
                      <a:pt x="20685" y="10785"/>
                      <a:pt x="20685" y="10785"/>
                    </a:cubicBezTo>
                    <a:cubicBezTo>
                      <a:pt x="20685" y="11425"/>
                      <a:pt x="20563" y="12034"/>
                      <a:pt x="20380" y="12613"/>
                    </a:cubicBezTo>
                    <a:cubicBezTo>
                      <a:pt x="20319" y="12826"/>
                      <a:pt x="20197" y="13009"/>
                      <a:pt x="20136" y="13222"/>
                    </a:cubicBezTo>
                    <a:cubicBezTo>
                      <a:pt x="20136" y="13222"/>
                      <a:pt x="20136" y="13222"/>
                      <a:pt x="20136" y="13222"/>
                    </a:cubicBezTo>
                    <a:cubicBezTo>
                      <a:pt x="20136" y="13222"/>
                      <a:pt x="20136" y="13222"/>
                      <a:pt x="20136" y="13222"/>
                    </a:cubicBezTo>
                    <a:cubicBezTo>
                      <a:pt x="20014" y="13100"/>
                      <a:pt x="19892" y="12978"/>
                      <a:pt x="19769" y="12795"/>
                    </a:cubicBezTo>
                    <a:cubicBezTo>
                      <a:pt x="19647" y="12613"/>
                      <a:pt x="19525" y="12369"/>
                      <a:pt x="19403" y="12095"/>
                    </a:cubicBezTo>
                    <a:cubicBezTo>
                      <a:pt x="18915" y="11272"/>
                      <a:pt x="18854" y="11364"/>
                      <a:pt x="17939" y="10572"/>
                    </a:cubicBezTo>
                    <a:cubicBezTo>
                      <a:pt x="17634" y="10267"/>
                      <a:pt x="17268" y="10115"/>
                      <a:pt x="17024" y="9993"/>
                    </a:cubicBezTo>
                    <a:cubicBezTo>
                      <a:pt x="16902" y="9962"/>
                      <a:pt x="16841" y="9932"/>
                      <a:pt x="16719" y="9901"/>
                    </a:cubicBezTo>
                    <a:cubicBezTo>
                      <a:pt x="16414" y="9779"/>
                      <a:pt x="16169" y="9688"/>
                      <a:pt x="15986" y="9383"/>
                    </a:cubicBezTo>
                    <a:cubicBezTo>
                      <a:pt x="15559" y="8805"/>
                      <a:pt x="14949" y="8713"/>
                      <a:pt x="14949" y="7982"/>
                    </a:cubicBezTo>
                    <a:cubicBezTo>
                      <a:pt x="14949" y="7251"/>
                      <a:pt x="14766" y="7159"/>
                      <a:pt x="14827" y="6520"/>
                    </a:cubicBezTo>
                    <a:cubicBezTo>
                      <a:pt x="14888" y="5971"/>
                      <a:pt x="14461" y="5880"/>
                      <a:pt x="13546" y="5423"/>
                    </a:cubicBezTo>
                    <a:cubicBezTo>
                      <a:pt x="13424" y="5362"/>
                      <a:pt x="13241" y="5271"/>
                      <a:pt x="13058" y="5179"/>
                    </a:cubicBezTo>
                    <a:cubicBezTo>
                      <a:pt x="12814" y="4996"/>
                      <a:pt x="12631" y="4874"/>
                      <a:pt x="12569" y="4783"/>
                    </a:cubicBezTo>
                    <a:cubicBezTo>
                      <a:pt x="12508" y="4692"/>
                      <a:pt x="12508" y="4600"/>
                      <a:pt x="12569" y="4539"/>
                    </a:cubicBezTo>
                    <a:cubicBezTo>
                      <a:pt x="12692" y="4417"/>
                      <a:pt x="13058" y="4357"/>
                      <a:pt x="13119" y="4143"/>
                    </a:cubicBezTo>
                    <a:cubicBezTo>
                      <a:pt x="13241" y="3808"/>
                      <a:pt x="13180" y="3473"/>
                      <a:pt x="13302" y="2986"/>
                    </a:cubicBezTo>
                    <a:moveTo>
                      <a:pt x="0" y="0"/>
                    </a:moveTo>
                    <a:cubicBezTo>
                      <a:pt x="0" y="122"/>
                      <a:pt x="0" y="122"/>
                      <a:pt x="0" y="122"/>
                    </a:cubicBezTo>
                    <a:cubicBezTo>
                      <a:pt x="0" y="457"/>
                      <a:pt x="0" y="457"/>
                      <a:pt x="0" y="457"/>
                    </a:cubicBezTo>
                    <a:cubicBezTo>
                      <a:pt x="1159" y="457"/>
                      <a:pt x="2380" y="518"/>
                      <a:pt x="3478" y="609"/>
                    </a:cubicBezTo>
                    <a:cubicBezTo>
                      <a:pt x="3539" y="792"/>
                      <a:pt x="3478" y="975"/>
                      <a:pt x="3295" y="1066"/>
                    </a:cubicBezTo>
                    <a:cubicBezTo>
                      <a:pt x="3295" y="1097"/>
                      <a:pt x="3234" y="1097"/>
                      <a:pt x="3234" y="1127"/>
                    </a:cubicBezTo>
                    <a:cubicBezTo>
                      <a:pt x="3051" y="1280"/>
                      <a:pt x="2868" y="1615"/>
                      <a:pt x="2441" y="1615"/>
                    </a:cubicBezTo>
                    <a:cubicBezTo>
                      <a:pt x="2441" y="1615"/>
                      <a:pt x="2441" y="1615"/>
                      <a:pt x="2441" y="1615"/>
                    </a:cubicBezTo>
                    <a:cubicBezTo>
                      <a:pt x="2441" y="1615"/>
                      <a:pt x="2441" y="1615"/>
                      <a:pt x="2441" y="1615"/>
                    </a:cubicBezTo>
                    <a:cubicBezTo>
                      <a:pt x="2319" y="1615"/>
                      <a:pt x="2136" y="1584"/>
                      <a:pt x="1892" y="1462"/>
                    </a:cubicBezTo>
                    <a:cubicBezTo>
                      <a:pt x="1892" y="1432"/>
                      <a:pt x="1831" y="1401"/>
                      <a:pt x="1769" y="1401"/>
                    </a:cubicBezTo>
                    <a:cubicBezTo>
                      <a:pt x="1159" y="1097"/>
                      <a:pt x="488" y="853"/>
                      <a:pt x="0" y="853"/>
                    </a:cubicBezTo>
                    <a:cubicBezTo>
                      <a:pt x="0" y="2346"/>
                      <a:pt x="0" y="2346"/>
                      <a:pt x="0" y="2346"/>
                    </a:cubicBezTo>
                    <a:cubicBezTo>
                      <a:pt x="61" y="2376"/>
                      <a:pt x="122" y="2407"/>
                      <a:pt x="183" y="2437"/>
                    </a:cubicBezTo>
                    <a:cubicBezTo>
                      <a:pt x="793" y="2742"/>
                      <a:pt x="1586" y="3077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220" y="3564"/>
                      <a:pt x="1037" y="3686"/>
                      <a:pt x="854" y="3778"/>
                    </a:cubicBezTo>
                    <a:cubicBezTo>
                      <a:pt x="610" y="3900"/>
                      <a:pt x="305" y="3991"/>
                      <a:pt x="0" y="4082"/>
                    </a:cubicBezTo>
                    <a:cubicBezTo>
                      <a:pt x="0" y="8134"/>
                      <a:pt x="0" y="8134"/>
                      <a:pt x="0" y="8134"/>
                    </a:cubicBezTo>
                    <a:cubicBezTo>
                      <a:pt x="427" y="8195"/>
                      <a:pt x="1037" y="8408"/>
                      <a:pt x="1159" y="8530"/>
                    </a:cubicBezTo>
                    <a:cubicBezTo>
                      <a:pt x="1220" y="8622"/>
                      <a:pt x="1159" y="8652"/>
                      <a:pt x="976" y="8652"/>
                    </a:cubicBezTo>
                    <a:cubicBezTo>
                      <a:pt x="915" y="8683"/>
                      <a:pt x="915" y="8683"/>
                      <a:pt x="854" y="8683"/>
                    </a:cubicBezTo>
                    <a:cubicBezTo>
                      <a:pt x="671" y="8683"/>
                      <a:pt x="549" y="8652"/>
                      <a:pt x="366" y="8652"/>
                    </a:cubicBezTo>
                    <a:cubicBezTo>
                      <a:pt x="366" y="8652"/>
                      <a:pt x="305" y="8652"/>
                      <a:pt x="305" y="8652"/>
                    </a:cubicBezTo>
                    <a:cubicBezTo>
                      <a:pt x="183" y="8652"/>
                      <a:pt x="61" y="8622"/>
                      <a:pt x="0" y="8591"/>
                    </a:cubicBezTo>
                    <a:cubicBezTo>
                      <a:pt x="0" y="9383"/>
                      <a:pt x="0" y="9383"/>
                      <a:pt x="0" y="9383"/>
                    </a:cubicBezTo>
                    <a:cubicBezTo>
                      <a:pt x="122" y="9414"/>
                      <a:pt x="244" y="9414"/>
                      <a:pt x="244" y="9475"/>
                    </a:cubicBezTo>
                    <a:cubicBezTo>
                      <a:pt x="305" y="9475"/>
                      <a:pt x="305" y="9475"/>
                      <a:pt x="305" y="9475"/>
                    </a:cubicBezTo>
                    <a:cubicBezTo>
                      <a:pt x="305" y="9505"/>
                      <a:pt x="366" y="953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976" y="9779"/>
                      <a:pt x="2380" y="9962"/>
                      <a:pt x="3295" y="9962"/>
                    </a:cubicBezTo>
                    <a:cubicBezTo>
                      <a:pt x="3722" y="9962"/>
                      <a:pt x="4149" y="9993"/>
                      <a:pt x="4576" y="10054"/>
                    </a:cubicBezTo>
                    <a:cubicBezTo>
                      <a:pt x="5247" y="10145"/>
                      <a:pt x="6041" y="10358"/>
                      <a:pt x="7017" y="10907"/>
                    </a:cubicBezTo>
                    <a:cubicBezTo>
                      <a:pt x="7017" y="10907"/>
                      <a:pt x="7017" y="10907"/>
                      <a:pt x="7017" y="10907"/>
                    </a:cubicBezTo>
                    <a:cubicBezTo>
                      <a:pt x="8359" y="11607"/>
                      <a:pt x="8847" y="11577"/>
                      <a:pt x="9763" y="11760"/>
                    </a:cubicBezTo>
                    <a:cubicBezTo>
                      <a:pt x="9946" y="11821"/>
                      <a:pt x="10190" y="11851"/>
                      <a:pt x="10434" y="11942"/>
                    </a:cubicBezTo>
                    <a:cubicBezTo>
                      <a:pt x="11837" y="12339"/>
                      <a:pt x="11593" y="12735"/>
                      <a:pt x="11593" y="12917"/>
                    </a:cubicBezTo>
                    <a:cubicBezTo>
                      <a:pt x="11593" y="13070"/>
                      <a:pt x="11044" y="13588"/>
                      <a:pt x="10556" y="14045"/>
                    </a:cubicBezTo>
                    <a:cubicBezTo>
                      <a:pt x="10312" y="14258"/>
                      <a:pt x="10129" y="14471"/>
                      <a:pt x="9946" y="14623"/>
                    </a:cubicBezTo>
                    <a:cubicBezTo>
                      <a:pt x="9946" y="14623"/>
                      <a:pt x="9946" y="14623"/>
                      <a:pt x="9946" y="14623"/>
                    </a:cubicBezTo>
                    <a:cubicBezTo>
                      <a:pt x="9580" y="14989"/>
                      <a:pt x="9458" y="15507"/>
                      <a:pt x="9092" y="15872"/>
                    </a:cubicBezTo>
                    <a:cubicBezTo>
                      <a:pt x="8969" y="15994"/>
                      <a:pt x="8847" y="16116"/>
                      <a:pt x="8664" y="16177"/>
                    </a:cubicBezTo>
                    <a:cubicBezTo>
                      <a:pt x="8481" y="16238"/>
                      <a:pt x="8359" y="16299"/>
                      <a:pt x="8298" y="16329"/>
                    </a:cubicBezTo>
                    <a:cubicBezTo>
                      <a:pt x="7993" y="16451"/>
                      <a:pt x="7871" y="16482"/>
                      <a:pt x="7139" y="16573"/>
                    </a:cubicBezTo>
                    <a:cubicBezTo>
                      <a:pt x="7139" y="16573"/>
                      <a:pt x="7139" y="16573"/>
                      <a:pt x="7078" y="16573"/>
                    </a:cubicBezTo>
                    <a:cubicBezTo>
                      <a:pt x="7078" y="16573"/>
                      <a:pt x="7078" y="16604"/>
                      <a:pt x="7078" y="16604"/>
                    </a:cubicBezTo>
                    <a:cubicBezTo>
                      <a:pt x="6041" y="16756"/>
                      <a:pt x="5186" y="17213"/>
                      <a:pt x="3844" y="17914"/>
                    </a:cubicBezTo>
                    <a:cubicBezTo>
                      <a:pt x="3844" y="17914"/>
                      <a:pt x="3844" y="17914"/>
                      <a:pt x="3844" y="17914"/>
                    </a:cubicBezTo>
                    <a:cubicBezTo>
                      <a:pt x="3783" y="17944"/>
                      <a:pt x="3783" y="17975"/>
                      <a:pt x="3722" y="17975"/>
                    </a:cubicBezTo>
                    <a:cubicBezTo>
                      <a:pt x="3722" y="18005"/>
                      <a:pt x="3661" y="18036"/>
                      <a:pt x="3600" y="18036"/>
                    </a:cubicBezTo>
                    <a:cubicBezTo>
                      <a:pt x="3600" y="18036"/>
                      <a:pt x="3600" y="18036"/>
                      <a:pt x="3600" y="18036"/>
                    </a:cubicBezTo>
                    <a:cubicBezTo>
                      <a:pt x="3600" y="18036"/>
                      <a:pt x="3600" y="18066"/>
                      <a:pt x="3600" y="18066"/>
                    </a:cubicBezTo>
                    <a:cubicBezTo>
                      <a:pt x="3600" y="18066"/>
                      <a:pt x="3600" y="18066"/>
                      <a:pt x="3600" y="18066"/>
                    </a:cubicBezTo>
                    <a:cubicBezTo>
                      <a:pt x="3600" y="18066"/>
                      <a:pt x="3600" y="18066"/>
                      <a:pt x="3600" y="18066"/>
                    </a:cubicBezTo>
                    <a:cubicBezTo>
                      <a:pt x="3539" y="18066"/>
                      <a:pt x="3539" y="18096"/>
                      <a:pt x="3539" y="18096"/>
                    </a:cubicBezTo>
                    <a:cubicBezTo>
                      <a:pt x="3539" y="18096"/>
                      <a:pt x="3478" y="18096"/>
                      <a:pt x="3478" y="18096"/>
                    </a:cubicBezTo>
                    <a:cubicBezTo>
                      <a:pt x="3478" y="18096"/>
                      <a:pt x="3478" y="18096"/>
                      <a:pt x="3478" y="18127"/>
                    </a:cubicBezTo>
                    <a:cubicBezTo>
                      <a:pt x="3478" y="18127"/>
                      <a:pt x="3478" y="18127"/>
                      <a:pt x="3417" y="18127"/>
                    </a:cubicBezTo>
                    <a:cubicBezTo>
                      <a:pt x="2502" y="18614"/>
                      <a:pt x="2319" y="18493"/>
                      <a:pt x="1708" y="18584"/>
                    </a:cubicBezTo>
                    <a:cubicBezTo>
                      <a:pt x="1159" y="18645"/>
                      <a:pt x="671" y="19254"/>
                      <a:pt x="0" y="19681"/>
                    </a:cubicBezTo>
                    <a:cubicBezTo>
                      <a:pt x="0" y="21478"/>
                      <a:pt x="0" y="21478"/>
                      <a:pt x="0" y="21478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1898" y="21600"/>
                      <a:pt x="21600" y="16756"/>
                      <a:pt x="21600" y="10785"/>
                    </a:cubicBezTo>
                    <a:cubicBezTo>
                      <a:pt x="21600" y="4844"/>
                      <a:pt x="11898" y="0"/>
                      <a:pt x="0" y="0"/>
                    </a:cubicBezTo>
                  </a:path>
                </a:pathLst>
              </a:custGeom>
              <a:solidFill>
                <a:srgbClr val="17679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7" name="Freeform 25"/>
              <p:cNvSpPr/>
              <p:nvPr/>
            </p:nvSpPr>
            <p:spPr>
              <a:xfrm>
                <a:off x="820103" y="68844"/>
                <a:ext cx="573514" cy="1067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568" y="19854"/>
                    </a:moveTo>
                    <a:cubicBezTo>
                      <a:pt x="2612" y="20402"/>
                      <a:pt x="2421" y="20265"/>
                      <a:pt x="1784" y="20368"/>
                    </a:cubicBezTo>
                    <a:cubicBezTo>
                      <a:pt x="1211" y="20436"/>
                      <a:pt x="701" y="21121"/>
                      <a:pt x="0" y="21566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701" y="21121"/>
                      <a:pt x="1211" y="20436"/>
                      <a:pt x="1784" y="20368"/>
                    </a:cubicBezTo>
                    <a:cubicBezTo>
                      <a:pt x="2421" y="20265"/>
                      <a:pt x="2612" y="20402"/>
                      <a:pt x="3568" y="19854"/>
                    </a:cubicBezTo>
                    <a:moveTo>
                      <a:pt x="3632" y="19820"/>
                    </a:moveTo>
                    <a:cubicBezTo>
                      <a:pt x="3632" y="19820"/>
                      <a:pt x="3632" y="19820"/>
                      <a:pt x="3632" y="19854"/>
                    </a:cubicBezTo>
                    <a:cubicBezTo>
                      <a:pt x="3632" y="19820"/>
                      <a:pt x="3632" y="19820"/>
                      <a:pt x="3632" y="19820"/>
                    </a:cubicBezTo>
                    <a:moveTo>
                      <a:pt x="3759" y="19786"/>
                    </a:moveTo>
                    <a:cubicBezTo>
                      <a:pt x="3696" y="19786"/>
                      <a:pt x="3696" y="19820"/>
                      <a:pt x="3696" y="19820"/>
                    </a:cubicBezTo>
                    <a:cubicBezTo>
                      <a:pt x="3696" y="19820"/>
                      <a:pt x="3696" y="19786"/>
                      <a:pt x="3759" y="19786"/>
                    </a:cubicBezTo>
                    <a:moveTo>
                      <a:pt x="3759" y="19786"/>
                    </a:moveTo>
                    <a:cubicBezTo>
                      <a:pt x="3759" y="19786"/>
                      <a:pt x="3759" y="19786"/>
                      <a:pt x="3759" y="19786"/>
                    </a:cubicBezTo>
                    <a:cubicBezTo>
                      <a:pt x="3759" y="19786"/>
                      <a:pt x="3759" y="19786"/>
                      <a:pt x="3759" y="19786"/>
                    </a:cubicBezTo>
                    <a:moveTo>
                      <a:pt x="3759" y="19752"/>
                    </a:moveTo>
                    <a:cubicBezTo>
                      <a:pt x="3759" y="19752"/>
                      <a:pt x="3759" y="19752"/>
                      <a:pt x="3759" y="19752"/>
                    </a:cubicBezTo>
                    <a:cubicBezTo>
                      <a:pt x="3759" y="19752"/>
                      <a:pt x="3759" y="19752"/>
                      <a:pt x="3759" y="19752"/>
                    </a:cubicBezTo>
                    <a:moveTo>
                      <a:pt x="4014" y="19615"/>
                    </a:moveTo>
                    <a:cubicBezTo>
                      <a:pt x="4014" y="19615"/>
                      <a:pt x="4014" y="19615"/>
                      <a:pt x="4014" y="19615"/>
                    </a:cubicBezTo>
                    <a:cubicBezTo>
                      <a:pt x="3950" y="19649"/>
                      <a:pt x="3950" y="19683"/>
                      <a:pt x="3887" y="19683"/>
                    </a:cubicBezTo>
                    <a:cubicBezTo>
                      <a:pt x="3950" y="19683"/>
                      <a:pt x="3950" y="19649"/>
                      <a:pt x="4014" y="19615"/>
                    </a:cubicBezTo>
                    <a:cubicBezTo>
                      <a:pt x="4014" y="19615"/>
                      <a:pt x="4014" y="19615"/>
                      <a:pt x="4014" y="19615"/>
                    </a:cubicBezTo>
                    <a:moveTo>
                      <a:pt x="7455" y="18108"/>
                    </a:moveTo>
                    <a:cubicBezTo>
                      <a:pt x="7455" y="18108"/>
                      <a:pt x="7455" y="18108"/>
                      <a:pt x="7391" y="18108"/>
                    </a:cubicBezTo>
                    <a:cubicBezTo>
                      <a:pt x="7391" y="18108"/>
                      <a:pt x="7391" y="18143"/>
                      <a:pt x="7391" y="18143"/>
                    </a:cubicBezTo>
                    <a:cubicBezTo>
                      <a:pt x="7391" y="18143"/>
                      <a:pt x="7391" y="18108"/>
                      <a:pt x="7391" y="18108"/>
                    </a:cubicBezTo>
                    <a:cubicBezTo>
                      <a:pt x="7455" y="18108"/>
                      <a:pt x="7455" y="18108"/>
                      <a:pt x="7455" y="18108"/>
                    </a:cubicBezTo>
                    <a:moveTo>
                      <a:pt x="9494" y="17321"/>
                    </a:moveTo>
                    <a:cubicBezTo>
                      <a:pt x="9366" y="17458"/>
                      <a:pt x="9239" y="17595"/>
                      <a:pt x="9048" y="17663"/>
                    </a:cubicBezTo>
                    <a:cubicBezTo>
                      <a:pt x="8857" y="17732"/>
                      <a:pt x="8729" y="17800"/>
                      <a:pt x="8665" y="17835"/>
                    </a:cubicBezTo>
                    <a:cubicBezTo>
                      <a:pt x="8729" y="17800"/>
                      <a:pt x="8857" y="17732"/>
                      <a:pt x="9048" y="17663"/>
                    </a:cubicBezTo>
                    <a:cubicBezTo>
                      <a:pt x="9239" y="17595"/>
                      <a:pt x="9366" y="17458"/>
                      <a:pt x="9494" y="17321"/>
                    </a:cubicBezTo>
                    <a:moveTo>
                      <a:pt x="11023" y="15267"/>
                    </a:moveTo>
                    <a:cubicBezTo>
                      <a:pt x="10768" y="15507"/>
                      <a:pt x="10577" y="15746"/>
                      <a:pt x="10386" y="15918"/>
                    </a:cubicBezTo>
                    <a:cubicBezTo>
                      <a:pt x="10386" y="15918"/>
                      <a:pt x="10386" y="15918"/>
                      <a:pt x="10386" y="15918"/>
                    </a:cubicBezTo>
                    <a:cubicBezTo>
                      <a:pt x="10386" y="15918"/>
                      <a:pt x="10386" y="15918"/>
                      <a:pt x="10386" y="15918"/>
                    </a:cubicBezTo>
                    <a:cubicBezTo>
                      <a:pt x="10577" y="15746"/>
                      <a:pt x="10768" y="15507"/>
                      <a:pt x="11023" y="15267"/>
                    </a:cubicBezTo>
                    <a:cubicBezTo>
                      <a:pt x="11023" y="15267"/>
                      <a:pt x="11023" y="15267"/>
                      <a:pt x="11023" y="15267"/>
                    </a:cubicBezTo>
                    <a:moveTo>
                      <a:pt x="20644" y="13864"/>
                    </a:moveTo>
                    <a:cubicBezTo>
                      <a:pt x="20772" y="14069"/>
                      <a:pt x="20899" y="14206"/>
                      <a:pt x="21027" y="14343"/>
                    </a:cubicBezTo>
                    <a:cubicBezTo>
                      <a:pt x="21027" y="14343"/>
                      <a:pt x="21027" y="14343"/>
                      <a:pt x="21027" y="14343"/>
                    </a:cubicBezTo>
                    <a:cubicBezTo>
                      <a:pt x="20899" y="14206"/>
                      <a:pt x="20772" y="14069"/>
                      <a:pt x="20644" y="13864"/>
                    </a:cubicBezTo>
                    <a:moveTo>
                      <a:pt x="21600" y="11604"/>
                    </a:moveTo>
                    <a:cubicBezTo>
                      <a:pt x="21600" y="12323"/>
                      <a:pt x="21473" y="13008"/>
                      <a:pt x="21281" y="13658"/>
                    </a:cubicBezTo>
                    <a:cubicBezTo>
                      <a:pt x="21473" y="13008"/>
                      <a:pt x="21600" y="12323"/>
                      <a:pt x="21600" y="11604"/>
                    </a:cubicBezTo>
                    <a:cubicBezTo>
                      <a:pt x="21600" y="11604"/>
                      <a:pt x="21600" y="11604"/>
                      <a:pt x="21600" y="11604"/>
                    </a:cubicBezTo>
                    <a:moveTo>
                      <a:pt x="13126" y="4861"/>
                    </a:moveTo>
                    <a:cubicBezTo>
                      <a:pt x="13189" y="4964"/>
                      <a:pt x="13381" y="5100"/>
                      <a:pt x="13635" y="5306"/>
                    </a:cubicBezTo>
                    <a:cubicBezTo>
                      <a:pt x="13827" y="5409"/>
                      <a:pt x="14018" y="5511"/>
                      <a:pt x="14145" y="5580"/>
                    </a:cubicBezTo>
                    <a:cubicBezTo>
                      <a:pt x="14145" y="5580"/>
                      <a:pt x="14145" y="5580"/>
                      <a:pt x="14145" y="5580"/>
                    </a:cubicBezTo>
                    <a:cubicBezTo>
                      <a:pt x="14145" y="5580"/>
                      <a:pt x="14145" y="5580"/>
                      <a:pt x="14145" y="5580"/>
                    </a:cubicBezTo>
                    <a:cubicBezTo>
                      <a:pt x="14018" y="5511"/>
                      <a:pt x="13827" y="5409"/>
                      <a:pt x="13635" y="5306"/>
                    </a:cubicBezTo>
                    <a:cubicBezTo>
                      <a:pt x="13381" y="5100"/>
                      <a:pt x="13189" y="4964"/>
                      <a:pt x="13126" y="4861"/>
                    </a:cubicBezTo>
                    <a:moveTo>
                      <a:pt x="16694" y="4245"/>
                    </a:moveTo>
                    <a:cubicBezTo>
                      <a:pt x="17522" y="4792"/>
                      <a:pt x="18223" y="5374"/>
                      <a:pt x="18860" y="5956"/>
                    </a:cubicBezTo>
                    <a:cubicBezTo>
                      <a:pt x="18860" y="5956"/>
                      <a:pt x="18860" y="5956"/>
                      <a:pt x="18860" y="5956"/>
                    </a:cubicBezTo>
                    <a:cubicBezTo>
                      <a:pt x="18223" y="5374"/>
                      <a:pt x="17522" y="4792"/>
                      <a:pt x="16694" y="4245"/>
                    </a:cubicBezTo>
                    <a:moveTo>
                      <a:pt x="13890" y="2841"/>
                    </a:moveTo>
                    <a:cubicBezTo>
                      <a:pt x="13763" y="3389"/>
                      <a:pt x="13827" y="3765"/>
                      <a:pt x="13699" y="4142"/>
                    </a:cubicBezTo>
                    <a:cubicBezTo>
                      <a:pt x="13635" y="4382"/>
                      <a:pt x="13253" y="4450"/>
                      <a:pt x="13126" y="4587"/>
                    </a:cubicBezTo>
                    <a:cubicBezTo>
                      <a:pt x="13253" y="4450"/>
                      <a:pt x="13635" y="4382"/>
                      <a:pt x="13699" y="4142"/>
                    </a:cubicBezTo>
                    <a:cubicBezTo>
                      <a:pt x="13827" y="3765"/>
                      <a:pt x="13763" y="3389"/>
                      <a:pt x="13890" y="2841"/>
                    </a:cubicBezTo>
                    <a:moveTo>
                      <a:pt x="1848" y="1061"/>
                    </a:moveTo>
                    <a:cubicBezTo>
                      <a:pt x="1912" y="1061"/>
                      <a:pt x="1975" y="1095"/>
                      <a:pt x="1975" y="1130"/>
                    </a:cubicBezTo>
                    <a:cubicBezTo>
                      <a:pt x="2230" y="1267"/>
                      <a:pt x="2421" y="1301"/>
                      <a:pt x="2549" y="1301"/>
                    </a:cubicBezTo>
                    <a:cubicBezTo>
                      <a:pt x="2549" y="1301"/>
                      <a:pt x="2549" y="1301"/>
                      <a:pt x="2549" y="1301"/>
                    </a:cubicBezTo>
                    <a:cubicBezTo>
                      <a:pt x="2421" y="1301"/>
                      <a:pt x="2230" y="1267"/>
                      <a:pt x="1975" y="1130"/>
                    </a:cubicBezTo>
                    <a:cubicBezTo>
                      <a:pt x="1975" y="1095"/>
                      <a:pt x="1912" y="1061"/>
                      <a:pt x="1848" y="106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11" y="0"/>
                      <a:pt x="2485" y="68"/>
                      <a:pt x="3632" y="171"/>
                    </a:cubicBezTo>
                    <a:cubicBezTo>
                      <a:pt x="3696" y="377"/>
                      <a:pt x="3632" y="582"/>
                      <a:pt x="3441" y="685"/>
                    </a:cubicBezTo>
                    <a:cubicBezTo>
                      <a:pt x="3441" y="719"/>
                      <a:pt x="3377" y="719"/>
                      <a:pt x="3377" y="753"/>
                    </a:cubicBezTo>
                    <a:cubicBezTo>
                      <a:pt x="3377" y="719"/>
                      <a:pt x="3441" y="719"/>
                      <a:pt x="3441" y="685"/>
                    </a:cubicBezTo>
                    <a:cubicBezTo>
                      <a:pt x="3632" y="582"/>
                      <a:pt x="3696" y="377"/>
                      <a:pt x="3632" y="171"/>
                    </a:cubicBezTo>
                    <a:cubicBezTo>
                      <a:pt x="2485" y="68"/>
                      <a:pt x="1211" y="0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8" name="Freeform 26"/>
              <p:cNvSpPr/>
              <p:nvPr/>
            </p:nvSpPr>
            <p:spPr>
              <a:xfrm>
                <a:off x="820103" y="232847"/>
                <a:ext cx="563068" cy="5912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78" y="16958"/>
                    </a:moveTo>
                    <a:cubicBezTo>
                      <a:pt x="10573" y="17082"/>
                      <a:pt x="10832" y="17144"/>
                      <a:pt x="11092" y="17330"/>
                    </a:cubicBezTo>
                    <a:cubicBezTo>
                      <a:pt x="12584" y="18134"/>
                      <a:pt x="12324" y="18939"/>
                      <a:pt x="12324" y="19310"/>
                    </a:cubicBezTo>
                    <a:cubicBezTo>
                      <a:pt x="12324" y="19619"/>
                      <a:pt x="11741" y="20672"/>
                      <a:pt x="11222" y="21600"/>
                    </a:cubicBezTo>
                    <a:cubicBezTo>
                      <a:pt x="11222" y="21600"/>
                      <a:pt x="11222" y="21600"/>
                      <a:pt x="11222" y="21600"/>
                    </a:cubicBezTo>
                    <a:cubicBezTo>
                      <a:pt x="11222" y="21600"/>
                      <a:pt x="11222" y="21600"/>
                      <a:pt x="11222" y="21600"/>
                    </a:cubicBezTo>
                    <a:cubicBezTo>
                      <a:pt x="11741" y="20672"/>
                      <a:pt x="12324" y="19619"/>
                      <a:pt x="12324" y="19310"/>
                    </a:cubicBezTo>
                    <a:cubicBezTo>
                      <a:pt x="12324" y="18939"/>
                      <a:pt x="12584" y="18134"/>
                      <a:pt x="11092" y="17330"/>
                    </a:cubicBezTo>
                    <a:cubicBezTo>
                      <a:pt x="10832" y="17144"/>
                      <a:pt x="10573" y="17082"/>
                      <a:pt x="10378" y="16958"/>
                    </a:cubicBezTo>
                    <a:moveTo>
                      <a:pt x="4865" y="13492"/>
                    </a:moveTo>
                    <a:cubicBezTo>
                      <a:pt x="5578" y="13678"/>
                      <a:pt x="6422" y="14111"/>
                      <a:pt x="7459" y="15225"/>
                    </a:cubicBezTo>
                    <a:cubicBezTo>
                      <a:pt x="6422" y="14111"/>
                      <a:pt x="5578" y="13678"/>
                      <a:pt x="4865" y="1349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0" y="12131"/>
                    </a:moveTo>
                    <a:cubicBezTo>
                      <a:pt x="0" y="12193"/>
                      <a:pt x="0" y="12193"/>
                      <a:pt x="0" y="12193"/>
                    </a:cubicBezTo>
                    <a:cubicBezTo>
                      <a:pt x="130" y="12193"/>
                      <a:pt x="259" y="12193"/>
                      <a:pt x="259" y="12316"/>
                    </a:cubicBezTo>
                    <a:cubicBezTo>
                      <a:pt x="259" y="12193"/>
                      <a:pt x="130" y="12193"/>
                      <a:pt x="0" y="12131"/>
                    </a:cubicBezTo>
                    <a:moveTo>
                      <a:pt x="0" y="10521"/>
                    </a:moveTo>
                    <a:cubicBezTo>
                      <a:pt x="0" y="10521"/>
                      <a:pt x="0" y="10521"/>
                      <a:pt x="0" y="10521"/>
                    </a:cubicBezTo>
                    <a:cubicBezTo>
                      <a:pt x="65" y="10583"/>
                      <a:pt x="195" y="10645"/>
                      <a:pt x="324" y="10645"/>
                    </a:cubicBezTo>
                    <a:cubicBezTo>
                      <a:pt x="195" y="10645"/>
                      <a:pt x="65" y="10583"/>
                      <a:pt x="0" y="10521"/>
                    </a:cubicBezTo>
                    <a:moveTo>
                      <a:pt x="0" y="9593"/>
                    </a:moveTo>
                    <a:cubicBezTo>
                      <a:pt x="0" y="9593"/>
                      <a:pt x="0" y="9593"/>
                      <a:pt x="0" y="9593"/>
                    </a:cubicBezTo>
                    <a:cubicBezTo>
                      <a:pt x="454" y="9717"/>
                      <a:pt x="1103" y="10150"/>
                      <a:pt x="1232" y="10398"/>
                    </a:cubicBezTo>
                    <a:cubicBezTo>
                      <a:pt x="1297" y="10583"/>
                      <a:pt x="1232" y="10645"/>
                      <a:pt x="1038" y="10645"/>
                    </a:cubicBezTo>
                    <a:cubicBezTo>
                      <a:pt x="1232" y="10645"/>
                      <a:pt x="1297" y="10583"/>
                      <a:pt x="1232" y="10398"/>
                    </a:cubicBezTo>
                    <a:cubicBezTo>
                      <a:pt x="1103" y="10150"/>
                      <a:pt x="454" y="9717"/>
                      <a:pt x="0" y="9593"/>
                    </a:cubicBezTo>
                    <a:moveTo>
                      <a:pt x="19200" y="4766"/>
                    </a:moveTo>
                    <a:cubicBezTo>
                      <a:pt x="19200" y="4766"/>
                      <a:pt x="19200" y="4766"/>
                      <a:pt x="19200" y="4766"/>
                    </a:cubicBezTo>
                    <a:cubicBezTo>
                      <a:pt x="20368" y="6746"/>
                      <a:pt x="21211" y="8912"/>
                      <a:pt x="21600" y="11140"/>
                    </a:cubicBezTo>
                    <a:cubicBezTo>
                      <a:pt x="21600" y="11140"/>
                      <a:pt x="21600" y="11140"/>
                      <a:pt x="21600" y="11140"/>
                    </a:cubicBezTo>
                    <a:cubicBezTo>
                      <a:pt x="21211" y="8912"/>
                      <a:pt x="20368" y="6746"/>
                      <a:pt x="19200" y="4766"/>
                    </a:cubicBezTo>
                    <a:cubicBezTo>
                      <a:pt x="19200" y="4766"/>
                      <a:pt x="19200" y="4766"/>
                      <a:pt x="19200" y="4766"/>
                    </a:cubicBezTo>
                    <a:moveTo>
                      <a:pt x="14400" y="4085"/>
                    </a:moveTo>
                    <a:cubicBezTo>
                      <a:pt x="14400" y="4085"/>
                      <a:pt x="14400" y="4085"/>
                      <a:pt x="14400" y="4085"/>
                    </a:cubicBezTo>
                    <a:cubicBezTo>
                      <a:pt x="15373" y="5013"/>
                      <a:pt x="15827" y="5199"/>
                      <a:pt x="15762" y="6313"/>
                    </a:cubicBezTo>
                    <a:cubicBezTo>
                      <a:pt x="15697" y="7613"/>
                      <a:pt x="15892" y="7798"/>
                      <a:pt x="15892" y="9284"/>
                    </a:cubicBezTo>
                    <a:cubicBezTo>
                      <a:pt x="15892" y="10769"/>
                      <a:pt x="16541" y="10955"/>
                      <a:pt x="16995" y="12131"/>
                    </a:cubicBezTo>
                    <a:cubicBezTo>
                      <a:pt x="17189" y="12750"/>
                      <a:pt x="17449" y="12935"/>
                      <a:pt x="17773" y="13183"/>
                    </a:cubicBezTo>
                    <a:cubicBezTo>
                      <a:pt x="17449" y="12935"/>
                      <a:pt x="17189" y="12750"/>
                      <a:pt x="16995" y="12131"/>
                    </a:cubicBezTo>
                    <a:cubicBezTo>
                      <a:pt x="16541" y="10955"/>
                      <a:pt x="15892" y="10769"/>
                      <a:pt x="15892" y="9284"/>
                    </a:cubicBezTo>
                    <a:cubicBezTo>
                      <a:pt x="15892" y="7798"/>
                      <a:pt x="15697" y="7613"/>
                      <a:pt x="15762" y="6313"/>
                    </a:cubicBezTo>
                    <a:cubicBezTo>
                      <a:pt x="15827" y="5199"/>
                      <a:pt x="15373" y="5013"/>
                      <a:pt x="14400" y="4085"/>
                    </a:cubicBezTo>
                    <a:moveTo>
                      <a:pt x="1427" y="62"/>
                    </a:moveTo>
                    <a:cubicBezTo>
                      <a:pt x="1297" y="309"/>
                      <a:pt x="1103" y="557"/>
                      <a:pt x="908" y="743"/>
                    </a:cubicBezTo>
                    <a:cubicBezTo>
                      <a:pt x="1103" y="557"/>
                      <a:pt x="1297" y="309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</a:path>
                </a:pathLst>
              </a:custGeom>
              <a:solidFill>
                <a:srgbClr val="308E3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121" name="Freeform 27"/>
              <p:cNvGrpSpPr/>
              <p:nvPr/>
            </p:nvGrpSpPr>
            <p:grpSpPr>
              <a:xfrm>
                <a:off x="1382043" y="537872"/>
                <a:ext cx="12701" cy="92971"/>
                <a:chOff x="0" y="0"/>
                <a:chExt cx="12700" cy="92969"/>
              </a:xfrm>
            </p:grpSpPr>
            <p:sp>
              <p:nvSpPr>
                <p:cNvPr id="119" name="線條"/>
                <p:cNvSpPr/>
                <p:nvPr/>
              </p:nvSpPr>
              <p:spPr>
                <a:xfrm>
                  <a:off x="0" y="0"/>
                  <a:ext cx="12701" cy="92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4400" y="7069"/>
                        <a:pt x="21600" y="14138"/>
                        <a:pt x="21600" y="2160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20" name="線條"/>
                <p:cNvSpPr/>
                <p:nvPr/>
              </p:nvSpPr>
              <p:spPr>
                <a:xfrm>
                  <a:off x="0" y="0"/>
                  <a:ext cx="12701" cy="92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14138"/>
                        <a:pt x="14400" y="7069"/>
                        <a:pt x="0" y="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22" name="Freeform 28"/>
              <p:cNvSpPr/>
              <p:nvPr/>
            </p:nvSpPr>
            <p:spPr>
              <a:xfrm>
                <a:off x="1452117" y="200412"/>
                <a:ext cx="126865" cy="109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1" h="21217" extrusionOk="0">
                    <a:moveTo>
                      <a:pt x="4608" y="20753"/>
                    </a:moveTo>
                    <a:cubicBezTo>
                      <a:pt x="0" y="9626"/>
                      <a:pt x="0" y="9626"/>
                      <a:pt x="0" y="9626"/>
                    </a:cubicBezTo>
                    <a:cubicBezTo>
                      <a:pt x="0" y="8972"/>
                      <a:pt x="0" y="8644"/>
                      <a:pt x="576" y="8317"/>
                    </a:cubicBezTo>
                    <a:cubicBezTo>
                      <a:pt x="15840" y="135"/>
                      <a:pt x="15840" y="135"/>
                      <a:pt x="15840" y="135"/>
                    </a:cubicBezTo>
                    <a:cubicBezTo>
                      <a:pt x="16128" y="-192"/>
                      <a:pt x="16704" y="135"/>
                      <a:pt x="16704" y="463"/>
                    </a:cubicBezTo>
                    <a:cubicBezTo>
                      <a:pt x="21312" y="11590"/>
                      <a:pt x="21312" y="11590"/>
                      <a:pt x="21312" y="11590"/>
                    </a:cubicBezTo>
                    <a:cubicBezTo>
                      <a:pt x="21600" y="12244"/>
                      <a:pt x="21600" y="12572"/>
                      <a:pt x="21024" y="12899"/>
                    </a:cubicBezTo>
                    <a:cubicBezTo>
                      <a:pt x="5760" y="21081"/>
                      <a:pt x="5760" y="21081"/>
                      <a:pt x="5760" y="21081"/>
                    </a:cubicBezTo>
                    <a:cubicBezTo>
                      <a:pt x="5472" y="21408"/>
                      <a:pt x="4896" y="21081"/>
                      <a:pt x="4608" y="20753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3" name="Freeform 29"/>
              <p:cNvSpPr/>
              <p:nvPr/>
            </p:nvSpPr>
            <p:spPr>
              <a:xfrm>
                <a:off x="1456295" y="242249"/>
                <a:ext cx="1880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5891" y="21600"/>
                      <a:pt x="5891" y="21600"/>
                      <a:pt x="5891" y="21600"/>
                    </a:cubicBezTo>
                    <a:cubicBezTo>
                      <a:pt x="0" y="11782"/>
                      <a:pt x="0" y="11782"/>
                      <a:pt x="0" y="11782"/>
                    </a:cubicBezTo>
                    <a:cubicBezTo>
                      <a:pt x="0" y="7855"/>
                      <a:pt x="0" y="5891"/>
                      <a:pt x="3927" y="3927"/>
                    </a:cubicBezTo>
                    <a:cubicBezTo>
                      <a:pt x="13745" y="0"/>
                      <a:pt x="13745" y="0"/>
                      <a:pt x="13745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4" name="Freeform 30"/>
              <p:cNvSpPr/>
              <p:nvPr/>
            </p:nvSpPr>
            <p:spPr>
              <a:xfrm>
                <a:off x="1470920" y="232847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7560" y="21600"/>
                    </a:lnTo>
                    <a:lnTo>
                      <a:pt x="0" y="7560"/>
                    </a:lnTo>
                    <a:lnTo>
                      <a:pt x="1404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5" name="Freeform 31"/>
              <p:cNvSpPr/>
              <p:nvPr/>
            </p:nvSpPr>
            <p:spPr>
              <a:xfrm>
                <a:off x="1486590" y="226579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6" name="Freeform 32"/>
              <p:cNvSpPr/>
              <p:nvPr/>
            </p:nvSpPr>
            <p:spPr>
              <a:xfrm>
                <a:off x="1462563" y="256873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000" y="21600"/>
                    </a:lnTo>
                    <a:lnTo>
                      <a:pt x="0" y="6000"/>
                    </a:lnTo>
                    <a:lnTo>
                      <a:pt x="1560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7" name="Freeform 33"/>
              <p:cNvSpPr/>
              <p:nvPr/>
            </p:nvSpPr>
            <p:spPr>
              <a:xfrm>
                <a:off x="1478233" y="248516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7958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8" name="Freeform 34"/>
              <p:cNvSpPr/>
              <p:nvPr/>
            </p:nvSpPr>
            <p:spPr>
              <a:xfrm>
                <a:off x="1492858" y="242249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7560" y="21600"/>
                    </a:lnTo>
                    <a:lnTo>
                      <a:pt x="0" y="5082"/>
                    </a:lnTo>
                    <a:lnTo>
                      <a:pt x="14040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9" name="Freeform 35"/>
              <p:cNvSpPr/>
              <p:nvPr/>
            </p:nvSpPr>
            <p:spPr>
              <a:xfrm>
                <a:off x="1503304" y="218223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0" name="Freeform 36"/>
              <p:cNvSpPr/>
              <p:nvPr/>
            </p:nvSpPr>
            <p:spPr>
              <a:xfrm>
                <a:off x="1518974" y="210910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1" name="Freeform 37"/>
              <p:cNvSpPr/>
              <p:nvPr/>
            </p:nvSpPr>
            <p:spPr>
              <a:xfrm>
                <a:off x="1533599" y="20464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745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2600" y="0"/>
                      <a:pt x="16200" y="0"/>
                      <a:pt x="16200" y="3927"/>
                    </a:cubicBezTo>
                    <a:lnTo>
                      <a:pt x="21600" y="13745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2" name="Freeform 38"/>
              <p:cNvSpPr/>
              <p:nvPr/>
            </p:nvSpPr>
            <p:spPr>
              <a:xfrm>
                <a:off x="1510617" y="23284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3" name="Freeform 39"/>
              <p:cNvSpPr/>
              <p:nvPr/>
            </p:nvSpPr>
            <p:spPr>
              <a:xfrm>
                <a:off x="1525242" y="2265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4" name="Freeform 40"/>
              <p:cNvSpPr/>
              <p:nvPr/>
            </p:nvSpPr>
            <p:spPr>
              <a:xfrm>
                <a:off x="1541956" y="218223"/>
                <a:ext cx="18805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5" name="Freeform 41"/>
              <p:cNvSpPr/>
              <p:nvPr/>
            </p:nvSpPr>
            <p:spPr>
              <a:xfrm>
                <a:off x="1469876" y="272542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6" name="Freeform 42"/>
              <p:cNvSpPr/>
              <p:nvPr/>
            </p:nvSpPr>
            <p:spPr>
              <a:xfrm>
                <a:off x="1486590" y="265230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000" y="21600"/>
                    </a:lnTo>
                    <a:lnTo>
                      <a:pt x="0" y="7560"/>
                    </a:lnTo>
                    <a:lnTo>
                      <a:pt x="1560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7" name="Freeform 43"/>
              <p:cNvSpPr/>
              <p:nvPr/>
            </p:nvSpPr>
            <p:spPr>
              <a:xfrm>
                <a:off x="1501215" y="256873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7560" y="21600"/>
                    </a:lnTo>
                    <a:lnTo>
                      <a:pt x="0" y="7560"/>
                    </a:lnTo>
                    <a:lnTo>
                      <a:pt x="1404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8" name="Freeform 44"/>
              <p:cNvSpPr/>
              <p:nvPr/>
            </p:nvSpPr>
            <p:spPr>
              <a:xfrm>
                <a:off x="1476143" y="287167"/>
                <a:ext cx="20894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9000" y="21600"/>
                      <a:pt x="7200" y="21600"/>
                      <a:pt x="5400" y="19636"/>
                    </a:cubicBezTo>
                    <a:cubicBezTo>
                      <a:pt x="0" y="7855"/>
                      <a:pt x="0" y="7855"/>
                      <a:pt x="0" y="7855"/>
                    </a:cubicBezTo>
                    <a:cubicBezTo>
                      <a:pt x="14400" y="0"/>
                      <a:pt x="14400" y="0"/>
                      <a:pt x="14400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9" name="Freeform 45"/>
              <p:cNvSpPr/>
              <p:nvPr/>
            </p:nvSpPr>
            <p:spPr>
              <a:xfrm>
                <a:off x="1492858" y="280899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0" name="Freeform 46"/>
              <p:cNvSpPr/>
              <p:nvPr/>
            </p:nvSpPr>
            <p:spPr>
              <a:xfrm>
                <a:off x="1508528" y="272542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1" name="Freeform 47"/>
              <p:cNvSpPr/>
              <p:nvPr/>
            </p:nvSpPr>
            <p:spPr>
              <a:xfrm>
                <a:off x="1518974" y="250605"/>
                <a:ext cx="1776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353" y="21600"/>
                    </a:lnTo>
                    <a:lnTo>
                      <a:pt x="0" y="6821"/>
                    </a:lnTo>
                    <a:lnTo>
                      <a:pt x="16518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2" name="Freeform 48"/>
              <p:cNvSpPr/>
              <p:nvPr/>
            </p:nvSpPr>
            <p:spPr>
              <a:xfrm>
                <a:off x="1533599" y="242249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3" name="Freeform 49"/>
              <p:cNvSpPr/>
              <p:nvPr/>
            </p:nvSpPr>
            <p:spPr>
              <a:xfrm>
                <a:off x="1549269" y="234936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4" name="Freeform 50"/>
              <p:cNvSpPr/>
              <p:nvPr/>
            </p:nvSpPr>
            <p:spPr>
              <a:xfrm>
                <a:off x="1525242" y="265230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5" name="Freeform 51"/>
              <p:cNvSpPr/>
              <p:nvPr/>
            </p:nvSpPr>
            <p:spPr>
              <a:xfrm>
                <a:off x="1540912" y="256873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6" name="Freeform 52"/>
              <p:cNvSpPr/>
              <p:nvPr/>
            </p:nvSpPr>
            <p:spPr>
              <a:xfrm>
                <a:off x="1555537" y="250605"/>
                <a:ext cx="1987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8000" y="16200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7200"/>
                      <a:pt x="0" y="7200"/>
                      <a:pt x="0" y="7200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19800" y="10800"/>
                      <a:pt x="19800" y="10800"/>
                      <a:pt x="19800" y="10800"/>
                    </a:cubicBezTo>
                    <a:cubicBezTo>
                      <a:pt x="21600" y="12600"/>
                      <a:pt x="19800" y="14400"/>
                      <a:pt x="18000" y="162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7" name="Freeform 53"/>
              <p:cNvSpPr/>
              <p:nvPr/>
            </p:nvSpPr>
            <p:spPr>
              <a:xfrm>
                <a:off x="1602492" y="129379"/>
                <a:ext cx="126512" cy="109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67" h="21217" extrusionOk="0">
                    <a:moveTo>
                      <a:pt x="4666" y="20753"/>
                    </a:moveTo>
                    <a:cubicBezTo>
                      <a:pt x="118" y="9626"/>
                      <a:pt x="118" y="9626"/>
                      <a:pt x="118" y="9626"/>
                    </a:cubicBezTo>
                    <a:cubicBezTo>
                      <a:pt x="-166" y="8972"/>
                      <a:pt x="118" y="8644"/>
                      <a:pt x="402" y="8317"/>
                    </a:cubicBezTo>
                    <a:cubicBezTo>
                      <a:pt x="15750" y="135"/>
                      <a:pt x="15750" y="135"/>
                      <a:pt x="15750" y="135"/>
                    </a:cubicBezTo>
                    <a:cubicBezTo>
                      <a:pt x="16034" y="-192"/>
                      <a:pt x="16602" y="135"/>
                      <a:pt x="16602" y="463"/>
                    </a:cubicBezTo>
                    <a:cubicBezTo>
                      <a:pt x="21150" y="11590"/>
                      <a:pt x="21150" y="11590"/>
                      <a:pt x="21150" y="11590"/>
                    </a:cubicBezTo>
                    <a:cubicBezTo>
                      <a:pt x="21434" y="12244"/>
                      <a:pt x="21150" y="12572"/>
                      <a:pt x="20866" y="12899"/>
                    </a:cubicBezTo>
                    <a:cubicBezTo>
                      <a:pt x="5802" y="21081"/>
                      <a:pt x="5802" y="21081"/>
                      <a:pt x="5802" y="21081"/>
                    </a:cubicBezTo>
                    <a:cubicBezTo>
                      <a:pt x="5518" y="21408"/>
                      <a:pt x="4950" y="21081"/>
                      <a:pt x="4666" y="20753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8" name="Freeform 54"/>
              <p:cNvSpPr/>
              <p:nvPr/>
            </p:nvSpPr>
            <p:spPr>
              <a:xfrm>
                <a:off x="1606725" y="169126"/>
                <a:ext cx="18805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400"/>
                    </a:moveTo>
                    <a:cubicBezTo>
                      <a:pt x="5891" y="21600"/>
                      <a:pt x="5891" y="21600"/>
                      <a:pt x="5891" y="216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9000"/>
                      <a:pt x="0" y="7200"/>
                      <a:pt x="3927" y="5400"/>
                    </a:cubicBezTo>
                    <a:cubicBezTo>
                      <a:pt x="13745" y="0"/>
                      <a:pt x="13745" y="0"/>
                      <a:pt x="13745" y="0"/>
                    </a:cubicBezTo>
                    <a:lnTo>
                      <a:pt x="21600" y="144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9" name="Freeform 55"/>
              <p:cNvSpPr/>
              <p:nvPr/>
            </p:nvSpPr>
            <p:spPr>
              <a:xfrm>
                <a:off x="1621350" y="161814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000" y="21600"/>
                    </a:lnTo>
                    <a:lnTo>
                      <a:pt x="0" y="7560"/>
                    </a:lnTo>
                    <a:lnTo>
                      <a:pt x="1560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0" name="Freeform 56"/>
              <p:cNvSpPr/>
              <p:nvPr/>
            </p:nvSpPr>
            <p:spPr>
              <a:xfrm>
                <a:off x="1637020" y="155546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1" name="Freeform 57"/>
              <p:cNvSpPr/>
              <p:nvPr/>
            </p:nvSpPr>
            <p:spPr>
              <a:xfrm>
                <a:off x="1612993" y="184795"/>
                <a:ext cx="1880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642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3642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2" name="Freeform 58"/>
              <p:cNvSpPr/>
              <p:nvPr/>
            </p:nvSpPr>
            <p:spPr>
              <a:xfrm>
                <a:off x="1628662" y="177483"/>
                <a:ext cx="19850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7958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3" name="Freeform 59"/>
              <p:cNvSpPr/>
              <p:nvPr/>
            </p:nvSpPr>
            <p:spPr>
              <a:xfrm>
                <a:off x="1644332" y="171215"/>
                <a:ext cx="19850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6821" y="21600"/>
                    </a:lnTo>
                    <a:lnTo>
                      <a:pt x="0" y="5082"/>
                    </a:lnTo>
                    <a:lnTo>
                      <a:pt x="14779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4" name="Freeform 60"/>
              <p:cNvSpPr/>
              <p:nvPr/>
            </p:nvSpPr>
            <p:spPr>
              <a:xfrm>
                <a:off x="1653734" y="147189"/>
                <a:ext cx="18805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5" name="Freeform 61"/>
              <p:cNvSpPr/>
              <p:nvPr/>
            </p:nvSpPr>
            <p:spPr>
              <a:xfrm>
                <a:off x="1669404" y="139877"/>
                <a:ext cx="19849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821" y="21600"/>
                    </a:lnTo>
                    <a:lnTo>
                      <a:pt x="0" y="6000"/>
                    </a:lnTo>
                    <a:lnTo>
                      <a:pt x="14779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6" name="Freeform 62"/>
              <p:cNvSpPr/>
              <p:nvPr/>
            </p:nvSpPr>
            <p:spPr>
              <a:xfrm>
                <a:off x="1684029" y="133610"/>
                <a:ext cx="20894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745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2600" y="0"/>
                      <a:pt x="16200" y="0"/>
                      <a:pt x="16200" y="1964"/>
                    </a:cubicBezTo>
                    <a:lnTo>
                      <a:pt x="21600" y="13745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7" name="Freeform 63"/>
              <p:cNvSpPr/>
              <p:nvPr/>
            </p:nvSpPr>
            <p:spPr>
              <a:xfrm>
                <a:off x="1661047" y="161814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8" name="Freeform 64"/>
              <p:cNvSpPr/>
              <p:nvPr/>
            </p:nvSpPr>
            <p:spPr>
              <a:xfrm>
                <a:off x="1675672" y="155546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9" name="Freeform 65"/>
              <p:cNvSpPr/>
              <p:nvPr/>
            </p:nvSpPr>
            <p:spPr>
              <a:xfrm>
                <a:off x="1693431" y="147189"/>
                <a:ext cx="1776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5082" y="21600"/>
                    </a:lnTo>
                    <a:lnTo>
                      <a:pt x="0" y="6821"/>
                    </a:lnTo>
                    <a:lnTo>
                      <a:pt x="15247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0" name="Freeform 66"/>
              <p:cNvSpPr/>
              <p:nvPr/>
            </p:nvSpPr>
            <p:spPr>
              <a:xfrm>
                <a:off x="1620305" y="201509"/>
                <a:ext cx="19850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1" name="Freeform 67"/>
              <p:cNvSpPr/>
              <p:nvPr/>
            </p:nvSpPr>
            <p:spPr>
              <a:xfrm>
                <a:off x="1634930" y="194197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2" name="Freeform 68"/>
              <p:cNvSpPr/>
              <p:nvPr/>
            </p:nvSpPr>
            <p:spPr>
              <a:xfrm>
                <a:off x="1652689" y="185840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3" name="Freeform 69"/>
              <p:cNvSpPr/>
              <p:nvPr/>
            </p:nvSpPr>
            <p:spPr>
              <a:xfrm>
                <a:off x="1626573" y="21613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9000" y="21600"/>
                      <a:pt x="7200" y="21600"/>
                      <a:pt x="5400" y="19636"/>
                    </a:cubicBezTo>
                    <a:cubicBezTo>
                      <a:pt x="0" y="7855"/>
                      <a:pt x="0" y="7855"/>
                      <a:pt x="0" y="7855"/>
                    </a:cubicBezTo>
                    <a:cubicBezTo>
                      <a:pt x="14400" y="0"/>
                      <a:pt x="14400" y="0"/>
                      <a:pt x="14400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4" name="Freeform 70"/>
              <p:cNvSpPr/>
              <p:nvPr/>
            </p:nvSpPr>
            <p:spPr>
              <a:xfrm>
                <a:off x="1644332" y="209866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821" y="21600"/>
                    </a:lnTo>
                    <a:lnTo>
                      <a:pt x="0" y="6000"/>
                    </a:lnTo>
                    <a:lnTo>
                      <a:pt x="14779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5" name="Freeform 71"/>
              <p:cNvSpPr/>
              <p:nvPr/>
            </p:nvSpPr>
            <p:spPr>
              <a:xfrm>
                <a:off x="1658957" y="201509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6" name="Freeform 72"/>
              <p:cNvSpPr/>
              <p:nvPr/>
            </p:nvSpPr>
            <p:spPr>
              <a:xfrm>
                <a:off x="1667315" y="179572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7560" y="21600"/>
                    </a:lnTo>
                    <a:lnTo>
                      <a:pt x="0" y="6353"/>
                    </a:lnTo>
                    <a:lnTo>
                      <a:pt x="14040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7" name="Freeform 73"/>
              <p:cNvSpPr/>
              <p:nvPr/>
            </p:nvSpPr>
            <p:spPr>
              <a:xfrm>
                <a:off x="1684029" y="171215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8" name="Freeform 74"/>
              <p:cNvSpPr/>
              <p:nvPr/>
            </p:nvSpPr>
            <p:spPr>
              <a:xfrm>
                <a:off x="1699699" y="163903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9" name="Freeform 75"/>
              <p:cNvSpPr/>
              <p:nvPr/>
            </p:nvSpPr>
            <p:spPr>
              <a:xfrm>
                <a:off x="1675672" y="194197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000" y="21600"/>
                    </a:lnTo>
                    <a:lnTo>
                      <a:pt x="0" y="6000"/>
                    </a:lnTo>
                    <a:lnTo>
                      <a:pt x="1560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0" name="Freeform 76"/>
              <p:cNvSpPr/>
              <p:nvPr/>
            </p:nvSpPr>
            <p:spPr>
              <a:xfrm>
                <a:off x="1691342" y="185840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1" name="Freeform 77"/>
              <p:cNvSpPr/>
              <p:nvPr/>
            </p:nvSpPr>
            <p:spPr>
              <a:xfrm>
                <a:off x="1705967" y="179572"/>
                <a:ext cx="1987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8000" y="17673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19800" y="9818"/>
                      <a:pt x="19800" y="9818"/>
                      <a:pt x="19800" y="9818"/>
                    </a:cubicBezTo>
                    <a:cubicBezTo>
                      <a:pt x="21600" y="13745"/>
                      <a:pt x="19800" y="15709"/>
                      <a:pt x="18000" y="17673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Freeform 78"/>
              <p:cNvSpPr/>
              <p:nvPr/>
            </p:nvSpPr>
            <p:spPr>
              <a:xfrm>
                <a:off x="1555546" y="170179"/>
                <a:ext cx="71500" cy="10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2" h="21013" extrusionOk="0">
                    <a:moveTo>
                      <a:pt x="7057" y="121"/>
                    </a:moveTo>
                    <a:cubicBezTo>
                      <a:pt x="1657" y="1733"/>
                      <a:pt x="1657" y="1733"/>
                      <a:pt x="1657" y="1733"/>
                    </a:cubicBezTo>
                    <a:cubicBezTo>
                      <a:pt x="184" y="2378"/>
                      <a:pt x="-307" y="3668"/>
                      <a:pt x="184" y="4635"/>
                    </a:cubicBezTo>
                    <a:cubicBezTo>
                      <a:pt x="10002" y="17853"/>
                      <a:pt x="10002" y="17853"/>
                      <a:pt x="10002" y="17853"/>
                    </a:cubicBezTo>
                    <a:cubicBezTo>
                      <a:pt x="10493" y="18498"/>
                      <a:pt x="11966" y="19142"/>
                      <a:pt x="13438" y="18820"/>
                    </a:cubicBezTo>
                    <a:cubicBezTo>
                      <a:pt x="13438" y="19142"/>
                      <a:pt x="13438" y="19465"/>
                      <a:pt x="13438" y="19787"/>
                    </a:cubicBezTo>
                    <a:cubicBezTo>
                      <a:pt x="14420" y="20754"/>
                      <a:pt x="16875" y="21399"/>
                      <a:pt x="18348" y="20754"/>
                    </a:cubicBezTo>
                    <a:cubicBezTo>
                      <a:pt x="20311" y="20109"/>
                      <a:pt x="21293" y="18820"/>
                      <a:pt x="20311" y="17530"/>
                    </a:cubicBezTo>
                    <a:cubicBezTo>
                      <a:pt x="20311" y="17208"/>
                      <a:pt x="19820" y="17208"/>
                      <a:pt x="19329" y="16886"/>
                    </a:cubicBezTo>
                    <a:cubicBezTo>
                      <a:pt x="20802" y="16241"/>
                      <a:pt x="21293" y="15274"/>
                      <a:pt x="20311" y="14306"/>
                    </a:cubicBezTo>
                    <a:cubicBezTo>
                      <a:pt x="10984" y="1089"/>
                      <a:pt x="10984" y="1089"/>
                      <a:pt x="10984" y="1089"/>
                    </a:cubicBezTo>
                    <a:cubicBezTo>
                      <a:pt x="10002" y="121"/>
                      <a:pt x="8529" y="-201"/>
                      <a:pt x="7057" y="121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3" name="Freeform 79"/>
              <p:cNvSpPr/>
              <p:nvPr/>
            </p:nvSpPr>
            <p:spPr>
              <a:xfrm>
                <a:off x="1533541" y="137749"/>
                <a:ext cx="59604" cy="46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49" h="20696" extrusionOk="0">
                    <a:moveTo>
                      <a:pt x="16449" y="319"/>
                    </a:moveTo>
                    <a:cubicBezTo>
                      <a:pt x="849" y="10348"/>
                      <a:pt x="849" y="10348"/>
                      <a:pt x="849" y="10348"/>
                    </a:cubicBezTo>
                    <a:cubicBezTo>
                      <a:pt x="249" y="10348"/>
                      <a:pt x="-351" y="11119"/>
                      <a:pt x="249" y="11891"/>
                    </a:cubicBezTo>
                    <a:cubicBezTo>
                      <a:pt x="3249" y="19605"/>
                      <a:pt x="3249" y="19605"/>
                      <a:pt x="3249" y="19605"/>
                    </a:cubicBezTo>
                    <a:cubicBezTo>
                      <a:pt x="3249" y="20377"/>
                      <a:pt x="3849" y="21148"/>
                      <a:pt x="4449" y="20377"/>
                    </a:cubicBezTo>
                    <a:cubicBezTo>
                      <a:pt x="20649" y="11119"/>
                      <a:pt x="20649" y="11119"/>
                      <a:pt x="20649" y="11119"/>
                    </a:cubicBezTo>
                    <a:cubicBezTo>
                      <a:pt x="21249" y="10348"/>
                      <a:pt x="21249" y="9577"/>
                      <a:pt x="21249" y="8805"/>
                    </a:cubicBezTo>
                    <a:cubicBezTo>
                      <a:pt x="18249" y="1091"/>
                      <a:pt x="18249" y="1091"/>
                      <a:pt x="18249" y="1091"/>
                    </a:cubicBezTo>
                    <a:cubicBezTo>
                      <a:pt x="17649" y="319"/>
                      <a:pt x="17049" y="-452"/>
                      <a:pt x="16449" y="319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4" name="Freeform 80"/>
              <p:cNvSpPr/>
              <p:nvPr/>
            </p:nvSpPr>
            <p:spPr>
              <a:xfrm>
                <a:off x="1571207" y="170181"/>
                <a:ext cx="55835" cy="1086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0" h="21392" extrusionOk="0">
                    <a:moveTo>
                      <a:pt x="3176" y="124"/>
                    </a:moveTo>
                    <a:cubicBezTo>
                      <a:pt x="0" y="1121"/>
                      <a:pt x="0" y="1121"/>
                      <a:pt x="0" y="1121"/>
                    </a:cubicBezTo>
                    <a:cubicBezTo>
                      <a:pt x="18424" y="21392"/>
                      <a:pt x="18424" y="21392"/>
                      <a:pt x="18424" y="21392"/>
                    </a:cubicBezTo>
                    <a:cubicBezTo>
                      <a:pt x="20329" y="20727"/>
                      <a:pt x="21600" y="19398"/>
                      <a:pt x="20329" y="18069"/>
                    </a:cubicBezTo>
                    <a:cubicBezTo>
                      <a:pt x="20329" y="17737"/>
                      <a:pt x="19694" y="17737"/>
                      <a:pt x="19059" y="17404"/>
                    </a:cubicBezTo>
                    <a:cubicBezTo>
                      <a:pt x="20965" y="16740"/>
                      <a:pt x="21600" y="15743"/>
                      <a:pt x="20329" y="14746"/>
                    </a:cubicBezTo>
                    <a:cubicBezTo>
                      <a:pt x="8259" y="1121"/>
                      <a:pt x="8259" y="1121"/>
                      <a:pt x="8259" y="1121"/>
                    </a:cubicBezTo>
                    <a:cubicBezTo>
                      <a:pt x="6988" y="124"/>
                      <a:pt x="5082" y="-208"/>
                      <a:pt x="3176" y="124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5" name="Freeform 81"/>
              <p:cNvSpPr/>
              <p:nvPr/>
            </p:nvSpPr>
            <p:spPr>
              <a:xfrm>
                <a:off x="1557626" y="137734"/>
                <a:ext cx="35519" cy="34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13371" y="426"/>
                    </a:moveTo>
                    <a:cubicBezTo>
                      <a:pt x="0" y="6597"/>
                      <a:pt x="0" y="6597"/>
                      <a:pt x="0" y="6597"/>
                    </a:cubicBezTo>
                    <a:cubicBezTo>
                      <a:pt x="7200" y="20997"/>
                      <a:pt x="7200" y="20997"/>
                      <a:pt x="7200" y="20997"/>
                    </a:cubicBezTo>
                    <a:cubicBezTo>
                      <a:pt x="20571" y="14826"/>
                      <a:pt x="20571" y="14826"/>
                      <a:pt x="20571" y="14826"/>
                    </a:cubicBezTo>
                    <a:cubicBezTo>
                      <a:pt x="21600" y="13797"/>
                      <a:pt x="21600" y="12768"/>
                      <a:pt x="21600" y="11740"/>
                    </a:cubicBezTo>
                    <a:cubicBezTo>
                      <a:pt x="16457" y="1454"/>
                      <a:pt x="16457" y="1454"/>
                      <a:pt x="16457" y="1454"/>
                    </a:cubicBezTo>
                    <a:cubicBezTo>
                      <a:pt x="15429" y="426"/>
                      <a:pt x="14400" y="-603"/>
                      <a:pt x="13371" y="426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6" name="Freeform 82"/>
              <p:cNvSpPr/>
              <p:nvPr/>
            </p:nvSpPr>
            <p:spPr>
              <a:xfrm>
                <a:off x="0" y="962980"/>
                <a:ext cx="110786" cy="1275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8" h="21267" extrusionOk="0">
                    <a:moveTo>
                      <a:pt x="11590" y="21150"/>
                    </a:moveTo>
                    <a:cubicBezTo>
                      <a:pt x="463" y="16318"/>
                      <a:pt x="463" y="16318"/>
                      <a:pt x="463" y="16318"/>
                    </a:cubicBezTo>
                    <a:cubicBezTo>
                      <a:pt x="135" y="16318"/>
                      <a:pt x="-192" y="15750"/>
                      <a:pt x="135" y="15466"/>
                    </a:cubicBezTo>
                    <a:cubicBezTo>
                      <a:pt x="8644" y="402"/>
                      <a:pt x="8644" y="402"/>
                      <a:pt x="8644" y="402"/>
                    </a:cubicBezTo>
                    <a:cubicBezTo>
                      <a:pt x="8644" y="118"/>
                      <a:pt x="9299" y="-166"/>
                      <a:pt x="9626" y="118"/>
                    </a:cubicBezTo>
                    <a:cubicBezTo>
                      <a:pt x="20753" y="4666"/>
                      <a:pt x="20753" y="4666"/>
                      <a:pt x="20753" y="4666"/>
                    </a:cubicBezTo>
                    <a:cubicBezTo>
                      <a:pt x="21408" y="4950"/>
                      <a:pt x="21408" y="5518"/>
                      <a:pt x="21408" y="5802"/>
                    </a:cubicBezTo>
                    <a:cubicBezTo>
                      <a:pt x="12899" y="20866"/>
                      <a:pt x="12899" y="20866"/>
                      <a:pt x="12899" y="20866"/>
                    </a:cubicBezTo>
                    <a:cubicBezTo>
                      <a:pt x="12572" y="21150"/>
                      <a:pt x="11917" y="21434"/>
                      <a:pt x="11590" y="2115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7" name="Freeform 83"/>
              <p:cNvSpPr/>
              <p:nvPr/>
            </p:nvSpPr>
            <p:spPr>
              <a:xfrm>
                <a:off x="4231" y="1045550"/>
                <a:ext cx="1776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5891"/>
                    </a:move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1964" y="17673"/>
                      <a:pt x="1964" y="17673"/>
                      <a:pt x="1964" y="17673"/>
                    </a:cubicBezTo>
                    <a:cubicBezTo>
                      <a:pt x="0" y="15709"/>
                      <a:pt x="0" y="13745"/>
                      <a:pt x="0" y="9818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589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8" name="Freeform 84"/>
              <p:cNvSpPr/>
              <p:nvPr/>
            </p:nvSpPr>
            <p:spPr>
              <a:xfrm>
                <a:off x="10499" y="1028836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9" name="Freeform 85"/>
              <p:cNvSpPr/>
              <p:nvPr/>
            </p:nvSpPr>
            <p:spPr>
              <a:xfrm>
                <a:off x="17811" y="101316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0" name="Freeform 86"/>
              <p:cNvSpPr/>
              <p:nvPr/>
            </p:nvSpPr>
            <p:spPr>
              <a:xfrm>
                <a:off x="17811" y="105181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1" name="Freeform 87"/>
              <p:cNvSpPr/>
              <p:nvPr/>
            </p:nvSpPr>
            <p:spPr>
              <a:xfrm>
                <a:off x="26168" y="1037193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200"/>
                    </a:moveTo>
                    <a:lnTo>
                      <a:pt x="15600" y="21600"/>
                    </a:lnTo>
                    <a:lnTo>
                      <a:pt x="0" y="15600"/>
                    </a:lnTo>
                    <a:lnTo>
                      <a:pt x="7200" y="0"/>
                    </a:lnTo>
                    <a:lnTo>
                      <a:pt x="21600" y="72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2" name="Freeform 88"/>
              <p:cNvSpPr/>
              <p:nvPr/>
            </p:nvSpPr>
            <p:spPr>
              <a:xfrm>
                <a:off x="32436" y="10204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3" name="Freeform 89"/>
              <p:cNvSpPr/>
              <p:nvPr/>
            </p:nvSpPr>
            <p:spPr>
              <a:xfrm>
                <a:off x="26168" y="996453"/>
                <a:ext cx="1985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4" name="Freeform 90"/>
              <p:cNvSpPr/>
              <p:nvPr/>
            </p:nvSpPr>
            <p:spPr>
              <a:xfrm>
                <a:off x="32436" y="980784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5" name="Freeform 91"/>
              <p:cNvSpPr/>
              <p:nvPr/>
            </p:nvSpPr>
            <p:spPr>
              <a:xfrm>
                <a:off x="40793" y="967129"/>
                <a:ext cx="20894" cy="18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46" extrusionOk="0">
                    <a:moveTo>
                      <a:pt x="21600" y="6146"/>
                    </a:moveTo>
                    <a:cubicBezTo>
                      <a:pt x="14400" y="20546"/>
                      <a:pt x="14400" y="20546"/>
                      <a:pt x="14400" y="20546"/>
                    </a:cubicBezTo>
                    <a:cubicBezTo>
                      <a:pt x="0" y="13346"/>
                      <a:pt x="0" y="13346"/>
                      <a:pt x="0" y="13346"/>
                    </a:cubicBezTo>
                    <a:cubicBezTo>
                      <a:pt x="5400" y="2546"/>
                      <a:pt x="5400" y="2546"/>
                      <a:pt x="5400" y="2546"/>
                    </a:cubicBezTo>
                    <a:cubicBezTo>
                      <a:pt x="5400" y="746"/>
                      <a:pt x="9000" y="-1054"/>
                      <a:pt x="10800" y="746"/>
                    </a:cubicBezTo>
                    <a:lnTo>
                      <a:pt x="21600" y="6146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6" name="Freeform 92"/>
              <p:cNvSpPr/>
              <p:nvPr/>
            </p:nvSpPr>
            <p:spPr>
              <a:xfrm>
                <a:off x="40793" y="1004810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Freeform 93"/>
              <p:cNvSpPr/>
              <p:nvPr/>
            </p:nvSpPr>
            <p:spPr>
              <a:xfrm>
                <a:off x="48106" y="989141"/>
                <a:ext cx="19849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44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8" name="Freeform 94"/>
              <p:cNvSpPr/>
              <p:nvPr/>
            </p:nvSpPr>
            <p:spPr>
              <a:xfrm>
                <a:off x="56463" y="972427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9" name="Freeform 95"/>
              <p:cNvSpPr/>
              <p:nvPr/>
            </p:nvSpPr>
            <p:spPr>
              <a:xfrm>
                <a:off x="34526" y="1060174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5600" y="21600"/>
                    </a:lnTo>
                    <a:lnTo>
                      <a:pt x="0" y="15600"/>
                    </a:lnTo>
                    <a:lnTo>
                      <a:pt x="7200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0" name="Freeform 96"/>
              <p:cNvSpPr/>
              <p:nvPr/>
            </p:nvSpPr>
            <p:spPr>
              <a:xfrm>
                <a:off x="40793" y="1043461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1" name="Freeform 97"/>
              <p:cNvSpPr/>
              <p:nvPr/>
            </p:nvSpPr>
            <p:spPr>
              <a:xfrm>
                <a:off x="49151" y="1028836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2" name="Freeform 98"/>
              <p:cNvSpPr/>
              <p:nvPr/>
            </p:nvSpPr>
            <p:spPr>
              <a:xfrm>
                <a:off x="49151" y="1067486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855"/>
                    </a:moveTo>
                    <a:cubicBezTo>
                      <a:pt x="17673" y="19636"/>
                      <a:pt x="17673" y="19636"/>
                      <a:pt x="17673" y="19636"/>
                    </a:cubicBezTo>
                    <a:cubicBezTo>
                      <a:pt x="15709" y="21600"/>
                      <a:pt x="11782" y="21600"/>
                      <a:pt x="9818" y="21600"/>
                    </a:cubicBezTo>
                    <a:cubicBezTo>
                      <a:pt x="0" y="15709"/>
                      <a:pt x="0" y="15709"/>
                      <a:pt x="0" y="15709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7855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3" name="Freeform 99"/>
              <p:cNvSpPr/>
              <p:nvPr/>
            </p:nvSpPr>
            <p:spPr>
              <a:xfrm>
                <a:off x="56463" y="1051817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4" name="Freeform 100"/>
              <p:cNvSpPr/>
              <p:nvPr/>
            </p:nvSpPr>
            <p:spPr>
              <a:xfrm>
                <a:off x="64820" y="1035104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5600" y="21600"/>
                    </a:lnTo>
                    <a:lnTo>
                      <a:pt x="0" y="14040"/>
                    </a:lnTo>
                    <a:lnTo>
                      <a:pt x="600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5" name="Freeform 101"/>
              <p:cNvSpPr/>
              <p:nvPr/>
            </p:nvSpPr>
            <p:spPr>
              <a:xfrm>
                <a:off x="56463" y="1011078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6" name="Freeform 102"/>
              <p:cNvSpPr/>
              <p:nvPr/>
            </p:nvSpPr>
            <p:spPr>
              <a:xfrm>
                <a:off x="64820" y="996453"/>
                <a:ext cx="1985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7" name="Freeform 103"/>
              <p:cNvSpPr/>
              <p:nvPr/>
            </p:nvSpPr>
            <p:spPr>
              <a:xfrm>
                <a:off x="71088" y="980784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8" name="Freeform 104"/>
              <p:cNvSpPr/>
              <p:nvPr/>
            </p:nvSpPr>
            <p:spPr>
              <a:xfrm>
                <a:off x="71088" y="10204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9" name="Freeform 105"/>
              <p:cNvSpPr/>
              <p:nvPr/>
            </p:nvSpPr>
            <p:spPr>
              <a:xfrm>
                <a:off x="80490" y="1004810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32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0" name="Freeform 106"/>
              <p:cNvSpPr/>
              <p:nvPr/>
            </p:nvSpPr>
            <p:spPr>
              <a:xfrm>
                <a:off x="86758" y="988096"/>
                <a:ext cx="18881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9800" y="10800"/>
                    </a:moveTo>
                    <a:cubicBezTo>
                      <a:pt x="14400" y="21600"/>
                      <a:pt x="14400" y="21600"/>
                      <a:pt x="14400" y="21600"/>
                    </a:cubicBezTo>
                    <a:cubicBezTo>
                      <a:pt x="0" y="14400"/>
                      <a:pt x="0" y="14400"/>
                      <a:pt x="0" y="14400"/>
                    </a:cubicBezTo>
                    <a:cubicBezTo>
                      <a:pt x="7200" y="0"/>
                      <a:pt x="7200" y="0"/>
                      <a:pt x="7200" y="0"/>
                    </a:cubicBezTo>
                    <a:cubicBezTo>
                      <a:pt x="18000" y="5400"/>
                      <a:pt x="18000" y="5400"/>
                      <a:pt x="18000" y="5400"/>
                    </a:cubicBezTo>
                    <a:cubicBezTo>
                      <a:pt x="19800" y="7200"/>
                      <a:pt x="21600" y="9000"/>
                      <a:pt x="19800" y="108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1" name="Freeform 107"/>
              <p:cNvSpPr/>
              <p:nvPr/>
            </p:nvSpPr>
            <p:spPr>
              <a:xfrm>
                <a:off x="72080" y="813647"/>
                <a:ext cx="110787" cy="126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8" h="21600" extrusionOk="0">
                    <a:moveTo>
                      <a:pt x="11590" y="21600"/>
                    </a:moveTo>
                    <a:cubicBezTo>
                      <a:pt x="463" y="16704"/>
                      <a:pt x="463" y="16704"/>
                      <a:pt x="463" y="16704"/>
                    </a:cubicBezTo>
                    <a:cubicBezTo>
                      <a:pt x="135" y="16416"/>
                      <a:pt x="-192" y="16128"/>
                      <a:pt x="135" y="15552"/>
                    </a:cubicBezTo>
                    <a:cubicBezTo>
                      <a:pt x="8644" y="576"/>
                      <a:pt x="8644" y="576"/>
                      <a:pt x="8644" y="576"/>
                    </a:cubicBezTo>
                    <a:cubicBezTo>
                      <a:pt x="8972" y="0"/>
                      <a:pt x="9299" y="0"/>
                      <a:pt x="9953" y="0"/>
                    </a:cubicBezTo>
                    <a:cubicBezTo>
                      <a:pt x="20753" y="4896"/>
                      <a:pt x="20753" y="4896"/>
                      <a:pt x="20753" y="4896"/>
                    </a:cubicBezTo>
                    <a:cubicBezTo>
                      <a:pt x="21408" y="5184"/>
                      <a:pt x="21408" y="5472"/>
                      <a:pt x="21408" y="6048"/>
                    </a:cubicBezTo>
                    <a:cubicBezTo>
                      <a:pt x="12899" y="21024"/>
                      <a:pt x="12899" y="21024"/>
                      <a:pt x="12899" y="21024"/>
                    </a:cubicBezTo>
                    <a:cubicBezTo>
                      <a:pt x="12572" y="21600"/>
                      <a:pt x="12244" y="21600"/>
                      <a:pt x="11590" y="2160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2" name="Freeform 108"/>
              <p:cNvSpPr/>
              <p:nvPr/>
            </p:nvSpPr>
            <p:spPr>
              <a:xfrm>
                <a:off x="76312" y="895127"/>
                <a:ext cx="1880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200"/>
                    </a:move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3927" y="16200"/>
                      <a:pt x="3927" y="16200"/>
                      <a:pt x="3927" y="16200"/>
                    </a:cubicBezTo>
                    <a:cubicBezTo>
                      <a:pt x="0" y="16200"/>
                      <a:pt x="0" y="12600"/>
                      <a:pt x="0" y="10800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72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3" name="Freeform 109"/>
              <p:cNvSpPr/>
              <p:nvPr/>
            </p:nvSpPr>
            <p:spPr>
              <a:xfrm>
                <a:off x="83624" y="879458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4" name="Freeform 110"/>
              <p:cNvSpPr/>
              <p:nvPr/>
            </p:nvSpPr>
            <p:spPr>
              <a:xfrm>
                <a:off x="89892" y="864833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624"/>
                    </a:moveTo>
                    <a:lnTo>
                      <a:pt x="14040" y="21600"/>
                    </a:lnTo>
                    <a:lnTo>
                      <a:pt x="0" y="16518"/>
                    </a:lnTo>
                    <a:lnTo>
                      <a:pt x="7560" y="0"/>
                    </a:lnTo>
                    <a:lnTo>
                      <a:pt x="21600" y="7624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5" name="Freeform 111"/>
              <p:cNvSpPr/>
              <p:nvPr/>
            </p:nvSpPr>
            <p:spPr>
              <a:xfrm>
                <a:off x="89892" y="90348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040" y="21600"/>
                    </a:lnTo>
                    <a:lnTo>
                      <a:pt x="0" y="15600"/>
                    </a:lnTo>
                    <a:lnTo>
                      <a:pt x="7560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6" name="Freeform 112"/>
              <p:cNvSpPr/>
              <p:nvPr/>
            </p:nvSpPr>
            <p:spPr>
              <a:xfrm>
                <a:off x="98249" y="886770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7" name="Freeform 113"/>
              <p:cNvSpPr/>
              <p:nvPr/>
            </p:nvSpPr>
            <p:spPr>
              <a:xfrm>
                <a:off x="105562" y="871101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958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795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8" name="Freeform 114"/>
              <p:cNvSpPr/>
              <p:nvPr/>
            </p:nvSpPr>
            <p:spPr>
              <a:xfrm>
                <a:off x="98249" y="847075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9" name="Freeform 115"/>
              <p:cNvSpPr/>
              <p:nvPr/>
            </p:nvSpPr>
            <p:spPr>
              <a:xfrm>
                <a:off x="106606" y="832450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0" name="Freeform 116"/>
              <p:cNvSpPr/>
              <p:nvPr/>
            </p:nvSpPr>
            <p:spPr>
              <a:xfrm>
                <a:off x="113919" y="817368"/>
                <a:ext cx="19849" cy="182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26" extrusionOk="0">
                    <a:moveTo>
                      <a:pt x="21600" y="5217"/>
                    </a:moveTo>
                    <a:cubicBezTo>
                      <a:pt x="14400" y="20926"/>
                      <a:pt x="14400" y="20926"/>
                      <a:pt x="14400" y="20926"/>
                    </a:cubicBezTo>
                    <a:cubicBezTo>
                      <a:pt x="0" y="13071"/>
                      <a:pt x="0" y="13071"/>
                      <a:pt x="0" y="13071"/>
                    </a:cubicBezTo>
                    <a:cubicBezTo>
                      <a:pt x="5400" y="3253"/>
                      <a:pt x="5400" y="3253"/>
                      <a:pt x="5400" y="3253"/>
                    </a:cubicBezTo>
                    <a:cubicBezTo>
                      <a:pt x="7200" y="-674"/>
                      <a:pt x="9000" y="-674"/>
                      <a:pt x="10800" y="1290"/>
                    </a:cubicBezTo>
                    <a:lnTo>
                      <a:pt x="21600" y="5217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1" name="Freeform 117"/>
              <p:cNvSpPr/>
              <p:nvPr/>
            </p:nvSpPr>
            <p:spPr>
              <a:xfrm>
                <a:off x="113919" y="854387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2" name="Freeform 118"/>
              <p:cNvSpPr/>
              <p:nvPr/>
            </p:nvSpPr>
            <p:spPr>
              <a:xfrm>
                <a:off x="122276" y="838718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5600" y="21600"/>
                    </a:lnTo>
                    <a:lnTo>
                      <a:pt x="0" y="14040"/>
                    </a:lnTo>
                    <a:lnTo>
                      <a:pt x="600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3" name="Freeform 119"/>
              <p:cNvSpPr/>
              <p:nvPr/>
            </p:nvSpPr>
            <p:spPr>
              <a:xfrm>
                <a:off x="129589" y="824093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3642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4" name="Freeform 120"/>
              <p:cNvSpPr/>
              <p:nvPr/>
            </p:nvSpPr>
            <p:spPr>
              <a:xfrm>
                <a:off x="106606" y="909751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5" name="Freeform 121"/>
              <p:cNvSpPr/>
              <p:nvPr/>
            </p:nvSpPr>
            <p:spPr>
              <a:xfrm>
                <a:off x="113919" y="895127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6" name="Freeform 122"/>
              <p:cNvSpPr/>
              <p:nvPr/>
            </p:nvSpPr>
            <p:spPr>
              <a:xfrm>
                <a:off x="122276" y="879458"/>
                <a:ext cx="19850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400"/>
                    </a:moveTo>
                    <a:lnTo>
                      <a:pt x="14779" y="21600"/>
                    </a:lnTo>
                    <a:lnTo>
                      <a:pt x="0" y="15600"/>
                    </a:lnTo>
                    <a:lnTo>
                      <a:pt x="7958" y="0"/>
                    </a:lnTo>
                    <a:lnTo>
                      <a:pt x="21600" y="84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7" name="Freeform 123"/>
              <p:cNvSpPr/>
              <p:nvPr/>
            </p:nvSpPr>
            <p:spPr>
              <a:xfrm>
                <a:off x="122276" y="918108"/>
                <a:ext cx="19850" cy="17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50" extrusionOk="0">
                    <a:moveTo>
                      <a:pt x="21600" y="5891"/>
                    </a:moveTo>
                    <a:cubicBezTo>
                      <a:pt x="16200" y="17673"/>
                      <a:pt x="16200" y="17673"/>
                      <a:pt x="16200" y="17673"/>
                    </a:cubicBezTo>
                    <a:cubicBezTo>
                      <a:pt x="14400" y="19636"/>
                      <a:pt x="12600" y="21600"/>
                      <a:pt x="9000" y="19636"/>
                    </a:cubicBezTo>
                    <a:cubicBezTo>
                      <a:pt x="0" y="15709"/>
                      <a:pt x="0" y="15709"/>
                      <a:pt x="0" y="15709"/>
                    </a:cubicBezTo>
                    <a:cubicBezTo>
                      <a:pt x="7200" y="0"/>
                      <a:pt x="7200" y="0"/>
                      <a:pt x="7200" y="0"/>
                    </a:cubicBezTo>
                    <a:lnTo>
                      <a:pt x="21600" y="589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8" name="Freeform 124"/>
              <p:cNvSpPr/>
              <p:nvPr/>
            </p:nvSpPr>
            <p:spPr>
              <a:xfrm>
                <a:off x="129589" y="901394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3642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9" name="Freeform 125"/>
              <p:cNvSpPr/>
              <p:nvPr/>
            </p:nvSpPr>
            <p:spPr>
              <a:xfrm>
                <a:off x="137946" y="886770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0" name="Freeform 126"/>
              <p:cNvSpPr/>
              <p:nvPr/>
            </p:nvSpPr>
            <p:spPr>
              <a:xfrm>
                <a:off x="130633" y="862744"/>
                <a:ext cx="18805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5600" y="21600"/>
                    </a:lnTo>
                    <a:lnTo>
                      <a:pt x="0" y="14779"/>
                    </a:lnTo>
                    <a:lnTo>
                      <a:pt x="600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1" name="Freeform 127"/>
              <p:cNvSpPr/>
              <p:nvPr/>
            </p:nvSpPr>
            <p:spPr>
              <a:xfrm>
                <a:off x="137946" y="847075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2" name="Freeform 128"/>
              <p:cNvSpPr/>
              <p:nvPr/>
            </p:nvSpPr>
            <p:spPr>
              <a:xfrm>
                <a:off x="146303" y="832450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32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3" name="Freeform 129"/>
              <p:cNvSpPr/>
              <p:nvPr/>
            </p:nvSpPr>
            <p:spPr>
              <a:xfrm>
                <a:off x="144214" y="869011"/>
                <a:ext cx="20894" cy="208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4" name="Freeform 130"/>
              <p:cNvSpPr/>
              <p:nvPr/>
            </p:nvSpPr>
            <p:spPr>
              <a:xfrm>
                <a:off x="152571" y="854387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5" name="Freeform 131"/>
              <p:cNvSpPr/>
              <p:nvPr/>
            </p:nvSpPr>
            <p:spPr>
              <a:xfrm>
                <a:off x="160928" y="838718"/>
                <a:ext cx="1780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0" h="21600" extrusionOk="0">
                    <a:moveTo>
                      <a:pt x="19636" y="10800"/>
                    </a:moveTo>
                    <a:cubicBezTo>
                      <a:pt x="15709" y="21600"/>
                      <a:pt x="15709" y="21600"/>
                      <a:pt x="15709" y="21600"/>
                    </a:cubicBezTo>
                    <a:cubicBezTo>
                      <a:pt x="0" y="14400"/>
                      <a:pt x="0" y="14400"/>
                      <a:pt x="0" y="14400"/>
                    </a:cubicBezTo>
                    <a:cubicBezTo>
                      <a:pt x="5891" y="0"/>
                      <a:pt x="5891" y="0"/>
                      <a:pt x="5891" y="0"/>
                    </a:cubicBezTo>
                    <a:cubicBezTo>
                      <a:pt x="17673" y="5400"/>
                      <a:pt x="17673" y="5400"/>
                      <a:pt x="17673" y="5400"/>
                    </a:cubicBezTo>
                    <a:cubicBezTo>
                      <a:pt x="19636" y="5400"/>
                      <a:pt x="21600" y="9000"/>
                      <a:pt x="19636" y="108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6" name="Freeform 132"/>
              <p:cNvSpPr/>
              <p:nvPr/>
            </p:nvSpPr>
            <p:spPr>
              <a:xfrm>
                <a:off x="41852" y="915927"/>
                <a:ext cx="109637" cy="716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6" h="20590" extrusionOk="0">
                    <a:moveTo>
                      <a:pt x="1759" y="1826"/>
                    </a:moveTo>
                    <a:cubicBezTo>
                      <a:pt x="122" y="6626"/>
                      <a:pt x="122" y="6626"/>
                      <a:pt x="122" y="6626"/>
                    </a:cubicBezTo>
                    <a:cubicBezTo>
                      <a:pt x="-205" y="8066"/>
                      <a:pt x="122" y="9986"/>
                      <a:pt x="1104" y="10466"/>
                    </a:cubicBezTo>
                    <a:cubicBezTo>
                      <a:pt x="14522" y="20066"/>
                      <a:pt x="14522" y="20066"/>
                      <a:pt x="14522" y="20066"/>
                    </a:cubicBezTo>
                    <a:cubicBezTo>
                      <a:pt x="15504" y="21026"/>
                      <a:pt x="16486" y="20546"/>
                      <a:pt x="17140" y="19586"/>
                    </a:cubicBezTo>
                    <a:cubicBezTo>
                      <a:pt x="17140" y="19586"/>
                      <a:pt x="17468" y="20066"/>
                      <a:pt x="17795" y="20066"/>
                    </a:cubicBezTo>
                    <a:cubicBezTo>
                      <a:pt x="18777" y="21026"/>
                      <a:pt x="20413" y="20066"/>
                      <a:pt x="21068" y="18626"/>
                    </a:cubicBezTo>
                    <a:cubicBezTo>
                      <a:pt x="21395" y="16706"/>
                      <a:pt x="21068" y="14786"/>
                      <a:pt x="19759" y="13826"/>
                    </a:cubicBezTo>
                    <a:cubicBezTo>
                      <a:pt x="19431" y="13346"/>
                      <a:pt x="19431" y="13346"/>
                      <a:pt x="19104" y="13346"/>
                    </a:cubicBezTo>
                    <a:cubicBezTo>
                      <a:pt x="19104" y="11906"/>
                      <a:pt x="18777" y="10466"/>
                      <a:pt x="17795" y="9986"/>
                    </a:cubicBezTo>
                    <a:cubicBezTo>
                      <a:pt x="4704" y="386"/>
                      <a:pt x="4704" y="386"/>
                      <a:pt x="4704" y="386"/>
                    </a:cubicBezTo>
                    <a:cubicBezTo>
                      <a:pt x="3722" y="-574"/>
                      <a:pt x="2413" y="386"/>
                      <a:pt x="1759" y="182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7" name="Freeform 133"/>
              <p:cNvSpPr/>
              <p:nvPr/>
            </p:nvSpPr>
            <p:spPr>
              <a:xfrm>
                <a:off x="10437" y="893037"/>
                <a:ext cx="45044" cy="596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96" h="21249" extrusionOk="0">
                    <a:moveTo>
                      <a:pt x="10348" y="600"/>
                    </a:moveTo>
                    <a:cubicBezTo>
                      <a:pt x="319" y="16800"/>
                      <a:pt x="319" y="16800"/>
                      <a:pt x="319" y="16800"/>
                    </a:cubicBezTo>
                    <a:cubicBezTo>
                      <a:pt x="-452" y="16800"/>
                      <a:pt x="319" y="18000"/>
                      <a:pt x="1091" y="18000"/>
                    </a:cubicBezTo>
                    <a:cubicBezTo>
                      <a:pt x="8805" y="21000"/>
                      <a:pt x="8805" y="21000"/>
                      <a:pt x="8805" y="21000"/>
                    </a:cubicBezTo>
                    <a:cubicBezTo>
                      <a:pt x="9577" y="21600"/>
                      <a:pt x="10348" y="21000"/>
                      <a:pt x="10348" y="20400"/>
                    </a:cubicBezTo>
                    <a:cubicBezTo>
                      <a:pt x="20377" y="4800"/>
                      <a:pt x="20377" y="4800"/>
                      <a:pt x="20377" y="4800"/>
                    </a:cubicBezTo>
                    <a:cubicBezTo>
                      <a:pt x="21148" y="4200"/>
                      <a:pt x="20377" y="3600"/>
                      <a:pt x="19605" y="3000"/>
                    </a:cubicBezTo>
                    <a:cubicBezTo>
                      <a:pt x="11891" y="0"/>
                      <a:pt x="11891" y="0"/>
                      <a:pt x="11891" y="0"/>
                    </a:cubicBezTo>
                    <a:cubicBezTo>
                      <a:pt x="11119" y="0"/>
                      <a:pt x="10348" y="0"/>
                      <a:pt x="10348" y="600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8" name="Freeform 134"/>
              <p:cNvSpPr/>
              <p:nvPr/>
            </p:nvSpPr>
            <p:spPr>
              <a:xfrm>
                <a:off x="48106" y="915946"/>
                <a:ext cx="103389" cy="63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7" h="20938" extrusionOk="0">
                    <a:moveTo>
                      <a:pt x="697" y="2107"/>
                    </a:moveTo>
                    <a:cubicBezTo>
                      <a:pt x="0" y="4876"/>
                      <a:pt x="0" y="4876"/>
                      <a:pt x="0" y="4876"/>
                    </a:cubicBezTo>
                    <a:cubicBezTo>
                      <a:pt x="21252" y="20938"/>
                      <a:pt x="21252" y="20938"/>
                      <a:pt x="21252" y="20938"/>
                    </a:cubicBezTo>
                    <a:cubicBezTo>
                      <a:pt x="21600" y="19276"/>
                      <a:pt x="21252" y="16507"/>
                      <a:pt x="19858" y="15953"/>
                    </a:cubicBezTo>
                    <a:cubicBezTo>
                      <a:pt x="19510" y="15400"/>
                      <a:pt x="19510" y="15400"/>
                      <a:pt x="19161" y="15400"/>
                    </a:cubicBezTo>
                    <a:cubicBezTo>
                      <a:pt x="19161" y="13738"/>
                      <a:pt x="18813" y="12076"/>
                      <a:pt x="17768" y="11523"/>
                    </a:cubicBezTo>
                    <a:cubicBezTo>
                      <a:pt x="3832" y="446"/>
                      <a:pt x="3832" y="446"/>
                      <a:pt x="3832" y="446"/>
                    </a:cubicBezTo>
                    <a:cubicBezTo>
                      <a:pt x="2787" y="-662"/>
                      <a:pt x="1394" y="446"/>
                      <a:pt x="697" y="2107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9" name="Freeform 135"/>
              <p:cNvSpPr/>
              <p:nvPr/>
            </p:nvSpPr>
            <p:spPr>
              <a:xfrm>
                <a:off x="20945" y="893037"/>
                <a:ext cx="34528" cy="35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7" h="21600" extrusionOk="0">
                    <a:moveTo>
                      <a:pt x="7200" y="1029"/>
                    </a:moveTo>
                    <a:cubicBezTo>
                      <a:pt x="0" y="14400"/>
                      <a:pt x="0" y="14400"/>
                      <a:pt x="0" y="14400"/>
                    </a:cubicBezTo>
                    <a:cubicBezTo>
                      <a:pt x="14400" y="21600"/>
                      <a:pt x="14400" y="21600"/>
                      <a:pt x="14400" y="21600"/>
                    </a:cubicBezTo>
                    <a:cubicBezTo>
                      <a:pt x="20571" y="8229"/>
                      <a:pt x="20571" y="8229"/>
                      <a:pt x="20571" y="8229"/>
                    </a:cubicBezTo>
                    <a:cubicBezTo>
                      <a:pt x="21600" y="7200"/>
                      <a:pt x="20571" y="6171"/>
                      <a:pt x="19543" y="5143"/>
                    </a:cubicBezTo>
                    <a:cubicBezTo>
                      <a:pt x="9257" y="0"/>
                      <a:pt x="9257" y="0"/>
                      <a:pt x="9257" y="0"/>
                    </a:cubicBezTo>
                    <a:cubicBezTo>
                      <a:pt x="8229" y="0"/>
                      <a:pt x="7200" y="0"/>
                      <a:pt x="7200" y="1029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0" name="Freeform 136"/>
              <p:cNvSpPr/>
              <p:nvPr/>
            </p:nvSpPr>
            <p:spPr>
              <a:xfrm>
                <a:off x="1430603" y="997439"/>
                <a:ext cx="102004" cy="97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04" h="21171" extrusionOk="0">
                    <a:moveTo>
                      <a:pt x="265" y="8939"/>
                    </a:moveTo>
                    <a:cubicBezTo>
                      <a:pt x="6639" y="518"/>
                      <a:pt x="6639" y="518"/>
                      <a:pt x="6639" y="518"/>
                    </a:cubicBezTo>
                    <a:cubicBezTo>
                      <a:pt x="6993" y="152"/>
                      <a:pt x="7701" y="-214"/>
                      <a:pt x="8055" y="152"/>
                    </a:cubicBezTo>
                    <a:cubicBezTo>
                      <a:pt x="20803" y="11135"/>
                      <a:pt x="20803" y="11135"/>
                      <a:pt x="20803" y="11135"/>
                    </a:cubicBezTo>
                    <a:cubicBezTo>
                      <a:pt x="21157" y="11135"/>
                      <a:pt x="21511" y="11867"/>
                      <a:pt x="21157" y="12233"/>
                    </a:cubicBezTo>
                    <a:cubicBezTo>
                      <a:pt x="14429" y="20654"/>
                      <a:pt x="14429" y="20654"/>
                      <a:pt x="14429" y="20654"/>
                    </a:cubicBezTo>
                    <a:cubicBezTo>
                      <a:pt x="14075" y="21020"/>
                      <a:pt x="13721" y="21386"/>
                      <a:pt x="13367" y="21020"/>
                    </a:cubicBezTo>
                    <a:cubicBezTo>
                      <a:pt x="265" y="10037"/>
                      <a:pt x="265" y="10037"/>
                      <a:pt x="265" y="10037"/>
                    </a:cubicBezTo>
                    <a:cubicBezTo>
                      <a:pt x="-89" y="10037"/>
                      <a:pt x="-89" y="9305"/>
                      <a:pt x="265" y="893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1" name="Freeform 137"/>
              <p:cNvSpPr/>
              <p:nvPr/>
            </p:nvSpPr>
            <p:spPr>
              <a:xfrm>
                <a:off x="1457340" y="1000516"/>
                <a:ext cx="17760" cy="1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00" extrusionOk="0">
                    <a:moveTo>
                      <a:pt x="12960" y="20400"/>
                    </a:moveTo>
                    <a:cubicBezTo>
                      <a:pt x="0" y="9600"/>
                      <a:pt x="0" y="9600"/>
                      <a:pt x="0" y="9600"/>
                    </a:cubicBezTo>
                    <a:cubicBezTo>
                      <a:pt x="8640" y="960"/>
                      <a:pt x="8640" y="960"/>
                      <a:pt x="8640" y="960"/>
                    </a:cubicBezTo>
                    <a:cubicBezTo>
                      <a:pt x="8640" y="960"/>
                      <a:pt x="12960" y="-1200"/>
                      <a:pt x="12960" y="960"/>
                    </a:cubicBezTo>
                    <a:cubicBezTo>
                      <a:pt x="21600" y="7440"/>
                      <a:pt x="21600" y="7440"/>
                      <a:pt x="21600" y="7440"/>
                    </a:cubicBezTo>
                    <a:lnTo>
                      <a:pt x="12960" y="204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2" name="Freeform 138"/>
              <p:cNvSpPr/>
              <p:nvPr/>
            </p:nvSpPr>
            <p:spPr>
              <a:xfrm>
                <a:off x="1469876" y="1007944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3" name="Freeform 139"/>
              <p:cNvSpPr/>
              <p:nvPr/>
            </p:nvSpPr>
            <p:spPr>
              <a:xfrm>
                <a:off x="1479277" y="1016301"/>
                <a:ext cx="17760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2706"/>
                    </a:lnTo>
                    <a:lnTo>
                      <a:pt x="11435" y="0"/>
                    </a:lnTo>
                    <a:lnTo>
                      <a:pt x="21600" y="10165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4" name="Freeform 140"/>
              <p:cNvSpPr/>
              <p:nvPr/>
            </p:nvSpPr>
            <p:spPr>
              <a:xfrm>
                <a:off x="1448983" y="101003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5" name="Freeform 141"/>
              <p:cNvSpPr/>
              <p:nvPr/>
            </p:nvSpPr>
            <p:spPr>
              <a:xfrm>
                <a:off x="1461518" y="1018390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6" name="Freeform 142"/>
              <p:cNvSpPr/>
              <p:nvPr/>
            </p:nvSpPr>
            <p:spPr>
              <a:xfrm>
                <a:off x="1470920" y="1026747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lnTo>
                      <a:pt x="0" y="12000"/>
                    </a:lnTo>
                    <a:lnTo>
                      <a:pt x="9600" y="0"/>
                    </a:lnTo>
                    <a:lnTo>
                      <a:pt x="21600" y="9600"/>
                    </a:ln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7" name="Freeform 143"/>
              <p:cNvSpPr/>
              <p:nvPr/>
            </p:nvSpPr>
            <p:spPr>
              <a:xfrm>
                <a:off x="1491813" y="102674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8" name="Freeform 144"/>
              <p:cNvSpPr/>
              <p:nvPr/>
            </p:nvSpPr>
            <p:spPr>
              <a:xfrm>
                <a:off x="1503304" y="1035104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945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9" name="Freeform 145"/>
              <p:cNvSpPr/>
              <p:nvPr/>
            </p:nvSpPr>
            <p:spPr>
              <a:xfrm>
                <a:off x="1513751" y="1043461"/>
                <a:ext cx="15787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600" extrusionOk="0">
                    <a:moveTo>
                      <a:pt x="1296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9440" y="6480"/>
                      <a:pt x="19440" y="6480"/>
                      <a:pt x="19440" y="6480"/>
                    </a:cubicBezTo>
                    <a:cubicBezTo>
                      <a:pt x="19440" y="8640"/>
                      <a:pt x="21600" y="10800"/>
                      <a:pt x="19440" y="12960"/>
                    </a:cubicBezTo>
                    <a:lnTo>
                      <a:pt x="1296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0" name="Freeform 146"/>
              <p:cNvSpPr/>
              <p:nvPr/>
            </p:nvSpPr>
            <p:spPr>
              <a:xfrm>
                <a:off x="1483456" y="103719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1" name="Freeform 147"/>
              <p:cNvSpPr/>
              <p:nvPr/>
            </p:nvSpPr>
            <p:spPr>
              <a:xfrm>
                <a:off x="1494947" y="1045550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2" name="Freeform 148"/>
              <p:cNvSpPr/>
              <p:nvPr/>
            </p:nvSpPr>
            <p:spPr>
              <a:xfrm>
                <a:off x="1505394" y="105390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3" name="Freeform 149"/>
              <p:cNvSpPr/>
              <p:nvPr/>
            </p:nvSpPr>
            <p:spPr>
              <a:xfrm>
                <a:off x="1440625" y="1021524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4" name="Freeform 150"/>
              <p:cNvSpPr/>
              <p:nvPr/>
            </p:nvSpPr>
            <p:spPr>
              <a:xfrm>
                <a:off x="1452117" y="1029881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435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9450"/>
                    </a:lnTo>
                    <a:lnTo>
                      <a:pt x="1143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5" name="Freeform 151"/>
              <p:cNvSpPr/>
              <p:nvPr/>
            </p:nvSpPr>
            <p:spPr>
              <a:xfrm>
                <a:off x="1462563" y="1038238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10800" y="0"/>
                    </a:lnTo>
                    <a:lnTo>
                      <a:pt x="21600" y="10165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6" name="Freeform 152"/>
              <p:cNvSpPr/>
              <p:nvPr/>
            </p:nvSpPr>
            <p:spPr>
              <a:xfrm>
                <a:off x="1434357" y="1031970"/>
                <a:ext cx="14627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2400" y="15120"/>
                      <a:pt x="2400" y="15120"/>
                      <a:pt x="2400" y="15120"/>
                    </a:cubicBezTo>
                    <a:cubicBezTo>
                      <a:pt x="0" y="12960"/>
                      <a:pt x="0" y="10800"/>
                      <a:pt x="0" y="8640"/>
                    </a:cubicBezTo>
                    <a:cubicBezTo>
                      <a:pt x="9600" y="0"/>
                      <a:pt x="9600" y="0"/>
                      <a:pt x="960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7" name="Freeform 153"/>
              <p:cNvSpPr/>
              <p:nvPr/>
            </p:nvSpPr>
            <p:spPr>
              <a:xfrm>
                <a:off x="1443759" y="1040327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65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10800"/>
                    </a:lnTo>
                    <a:lnTo>
                      <a:pt x="1016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8" name="Freeform 154"/>
              <p:cNvSpPr/>
              <p:nvPr/>
            </p:nvSpPr>
            <p:spPr>
              <a:xfrm>
                <a:off x="1454206" y="1048684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9" name="Freeform 155"/>
              <p:cNvSpPr/>
              <p:nvPr/>
            </p:nvSpPr>
            <p:spPr>
              <a:xfrm>
                <a:off x="1475099" y="1046594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11435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0" name="Freeform 156"/>
              <p:cNvSpPr/>
              <p:nvPr/>
            </p:nvSpPr>
            <p:spPr>
              <a:xfrm>
                <a:off x="1484501" y="105704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1" name="Freeform 157"/>
              <p:cNvSpPr/>
              <p:nvPr/>
            </p:nvSpPr>
            <p:spPr>
              <a:xfrm>
                <a:off x="1497036" y="106539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2" name="Freeform 158"/>
              <p:cNvSpPr/>
              <p:nvPr/>
            </p:nvSpPr>
            <p:spPr>
              <a:xfrm>
                <a:off x="1465697" y="1059130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435" y="21600"/>
                    </a:moveTo>
                    <a:lnTo>
                      <a:pt x="0" y="10800"/>
                    </a:lnTo>
                    <a:lnTo>
                      <a:pt x="8894" y="0"/>
                    </a:lnTo>
                    <a:lnTo>
                      <a:pt x="21600" y="8100"/>
                    </a:lnTo>
                    <a:lnTo>
                      <a:pt x="1143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3" name="Freeform 159"/>
              <p:cNvSpPr/>
              <p:nvPr/>
            </p:nvSpPr>
            <p:spPr>
              <a:xfrm>
                <a:off x="1476143" y="1067486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4" name="Freeform 160"/>
              <p:cNvSpPr/>
              <p:nvPr/>
            </p:nvSpPr>
            <p:spPr>
              <a:xfrm>
                <a:off x="1488679" y="1075843"/>
                <a:ext cx="16716" cy="1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00" extrusionOk="0">
                    <a:moveTo>
                      <a:pt x="8640" y="1944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15120" y="19440"/>
                      <a:pt x="15120" y="19440"/>
                      <a:pt x="15120" y="19440"/>
                    </a:cubicBezTo>
                    <a:cubicBezTo>
                      <a:pt x="1296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5" name="Freeform 161"/>
              <p:cNvSpPr/>
              <p:nvPr/>
            </p:nvSpPr>
            <p:spPr>
              <a:xfrm>
                <a:off x="1535689" y="1081066"/>
                <a:ext cx="101332" cy="97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07" extrusionOk="0">
                    <a:moveTo>
                      <a:pt x="0" y="9310"/>
                    </a:moveTo>
                    <a:cubicBezTo>
                      <a:pt x="6840" y="372"/>
                      <a:pt x="6840" y="372"/>
                      <a:pt x="6840" y="372"/>
                    </a:cubicBezTo>
                    <a:cubicBezTo>
                      <a:pt x="7200" y="0"/>
                      <a:pt x="7560" y="0"/>
                      <a:pt x="7920" y="0"/>
                    </a:cubicBezTo>
                    <a:cubicBezTo>
                      <a:pt x="21240" y="11172"/>
                      <a:pt x="21240" y="11172"/>
                      <a:pt x="21240" y="11172"/>
                    </a:cubicBezTo>
                    <a:cubicBezTo>
                      <a:pt x="21600" y="11545"/>
                      <a:pt x="21600" y="11917"/>
                      <a:pt x="21600" y="12290"/>
                    </a:cubicBezTo>
                    <a:cubicBezTo>
                      <a:pt x="14760" y="21228"/>
                      <a:pt x="14760" y="21228"/>
                      <a:pt x="14760" y="21228"/>
                    </a:cubicBezTo>
                    <a:cubicBezTo>
                      <a:pt x="14400" y="21600"/>
                      <a:pt x="14040" y="21600"/>
                      <a:pt x="13680" y="21228"/>
                    </a:cubicBezTo>
                    <a:cubicBezTo>
                      <a:pt x="360" y="10428"/>
                      <a:pt x="360" y="10428"/>
                      <a:pt x="360" y="10428"/>
                    </a:cubicBezTo>
                    <a:cubicBezTo>
                      <a:pt x="0" y="10055"/>
                      <a:pt x="0" y="9310"/>
                      <a:pt x="0" y="931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6" name="Freeform 162"/>
              <p:cNvSpPr/>
              <p:nvPr/>
            </p:nvSpPr>
            <p:spPr>
              <a:xfrm>
                <a:off x="1562849" y="1084200"/>
                <a:ext cx="1671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960" y="21600"/>
                    </a:moveTo>
                    <a:cubicBezTo>
                      <a:pt x="0" y="12000"/>
                      <a:pt x="0" y="12000"/>
                      <a:pt x="0" y="12000"/>
                    </a:cubicBezTo>
                    <a:cubicBezTo>
                      <a:pt x="6480" y="2400"/>
                      <a:pt x="6480" y="2400"/>
                      <a:pt x="6480" y="2400"/>
                    </a:cubicBezTo>
                    <a:cubicBezTo>
                      <a:pt x="8640" y="0"/>
                      <a:pt x="10800" y="0"/>
                      <a:pt x="12960" y="0"/>
                    </a:cubicBezTo>
                    <a:cubicBezTo>
                      <a:pt x="21600" y="9600"/>
                      <a:pt x="21600" y="9600"/>
                      <a:pt x="21600" y="9600"/>
                    </a:cubicBezTo>
                    <a:lnTo>
                      <a:pt x="1296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7" name="Freeform 163"/>
              <p:cNvSpPr/>
              <p:nvPr/>
            </p:nvSpPr>
            <p:spPr>
              <a:xfrm>
                <a:off x="1574341" y="1091512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8" name="Freeform 164"/>
              <p:cNvSpPr/>
              <p:nvPr/>
            </p:nvSpPr>
            <p:spPr>
              <a:xfrm>
                <a:off x="1584787" y="1100914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9" name="Freeform 165"/>
              <p:cNvSpPr/>
              <p:nvPr/>
            </p:nvSpPr>
            <p:spPr>
              <a:xfrm>
                <a:off x="1554492" y="109255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0" name="Freeform 166"/>
              <p:cNvSpPr/>
              <p:nvPr/>
            </p:nvSpPr>
            <p:spPr>
              <a:xfrm>
                <a:off x="1565983" y="1103003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9450" y="0"/>
                    </a:lnTo>
                    <a:lnTo>
                      <a:pt x="21600" y="81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1" name="Freeform 167"/>
              <p:cNvSpPr/>
              <p:nvPr/>
            </p:nvSpPr>
            <p:spPr>
              <a:xfrm>
                <a:off x="1576430" y="111136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2" name="Freeform 168"/>
              <p:cNvSpPr/>
              <p:nvPr/>
            </p:nvSpPr>
            <p:spPr>
              <a:xfrm>
                <a:off x="1596278" y="1109271"/>
                <a:ext cx="167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165"/>
                    </a:lnTo>
                    <a:lnTo>
                      <a:pt x="9450" y="0"/>
                    </a:lnTo>
                    <a:lnTo>
                      <a:pt x="21600" y="8894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3" name="Freeform 169"/>
              <p:cNvSpPr/>
              <p:nvPr/>
            </p:nvSpPr>
            <p:spPr>
              <a:xfrm>
                <a:off x="1606725" y="1117627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10800" y="0"/>
                    </a:lnTo>
                    <a:lnTo>
                      <a:pt x="21600" y="8894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4" name="Freeform 170"/>
              <p:cNvSpPr/>
              <p:nvPr/>
            </p:nvSpPr>
            <p:spPr>
              <a:xfrm>
                <a:off x="1618216" y="1127029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9600" y="0"/>
                      <a:pt x="9600" y="0"/>
                      <a:pt x="9600" y="0"/>
                    </a:cubicBezTo>
                    <a:cubicBezTo>
                      <a:pt x="19200" y="6480"/>
                      <a:pt x="19200" y="6480"/>
                      <a:pt x="19200" y="6480"/>
                    </a:cubicBezTo>
                    <a:cubicBezTo>
                      <a:pt x="21600" y="8640"/>
                      <a:pt x="21600" y="10800"/>
                      <a:pt x="21600" y="12960"/>
                    </a:cubicBez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5" name="Freeform 171"/>
              <p:cNvSpPr/>
              <p:nvPr/>
            </p:nvSpPr>
            <p:spPr>
              <a:xfrm>
                <a:off x="1587921" y="1119717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6" name="Freeform 172"/>
              <p:cNvSpPr/>
              <p:nvPr/>
            </p:nvSpPr>
            <p:spPr>
              <a:xfrm>
                <a:off x="1598368" y="1128074"/>
                <a:ext cx="18804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lnTo>
                      <a:pt x="0" y="13500"/>
                    </a:lnTo>
                    <a:lnTo>
                      <a:pt x="9600" y="0"/>
                    </a:lnTo>
                    <a:lnTo>
                      <a:pt x="21600" y="10800"/>
                    </a:ln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7" name="Freeform 173"/>
              <p:cNvSpPr/>
              <p:nvPr/>
            </p:nvSpPr>
            <p:spPr>
              <a:xfrm>
                <a:off x="1609859" y="1136430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9450" y="0"/>
                    </a:lnTo>
                    <a:lnTo>
                      <a:pt x="21600" y="10165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8" name="Freeform 174"/>
              <p:cNvSpPr/>
              <p:nvPr/>
            </p:nvSpPr>
            <p:spPr>
              <a:xfrm>
                <a:off x="1546135" y="1105092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9" name="Freeform 175"/>
              <p:cNvSpPr/>
              <p:nvPr/>
            </p:nvSpPr>
            <p:spPr>
              <a:xfrm>
                <a:off x="1557626" y="1113449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0" name="Freeform 176"/>
              <p:cNvSpPr/>
              <p:nvPr/>
            </p:nvSpPr>
            <p:spPr>
              <a:xfrm>
                <a:off x="1568073" y="1121806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1" name="Freeform 177"/>
              <p:cNvSpPr/>
              <p:nvPr/>
            </p:nvSpPr>
            <p:spPr>
              <a:xfrm>
                <a:off x="1538823" y="1114494"/>
                <a:ext cx="1567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2400" y="15120"/>
                      <a:pt x="2400" y="15120"/>
                      <a:pt x="2400" y="15120"/>
                    </a:cubicBezTo>
                    <a:cubicBezTo>
                      <a:pt x="0" y="12960"/>
                      <a:pt x="0" y="10800"/>
                      <a:pt x="0" y="8640"/>
                    </a:cubicBezTo>
                    <a:cubicBezTo>
                      <a:pt x="7200" y="0"/>
                      <a:pt x="7200" y="0"/>
                      <a:pt x="720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2" name="Freeform 178"/>
              <p:cNvSpPr/>
              <p:nvPr/>
            </p:nvSpPr>
            <p:spPr>
              <a:xfrm>
                <a:off x="1549269" y="1122851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10165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3" name="Freeform 179"/>
              <p:cNvSpPr/>
              <p:nvPr/>
            </p:nvSpPr>
            <p:spPr>
              <a:xfrm>
                <a:off x="1559716" y="113329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4" name="Freeform 180"/>
              <p:cNvSpPr/>
              <p:nvPr/>
            </p:nvSpPr>
            <p:spPr>
              <a:xfrm>
                <a:off x="1579564" y="1131207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1435"/>
                    </a:lnTo>
                    <a:lnTo>
                      <a:pt x="8100" y="0"/>
                    </a:lnTo>
                    <a:lnTo>
                      <a:pt x="21600" y="8894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5" name="Freeform 181"/>
              <p:cNvSpPr/>
              <p:nvPr/>
            </p:nvSpPr>
            <p:spPr>
              <a:xfrm>
                <a:off x="1590010" y="1140609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6" name="Freeform 182"/>
              <p:cNvSpPr/>
              <p:nvPr/>
            </p:nvSpPr>
            <p:spPr>
              <a:xfrm>
                <a:off x="1601502" y="1148966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7" name="Freeform 183"/>
              <p:cNvSpPr/>
              <p:nvPr/>
            </p:nvSpPr>
            <p:spPr>
              <a:xfrm>
                <a:off x="1571207" y="114165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8" name="Freeform 184"/>
              <p:cNvSpPr/>
              <p:nvPr/>
            </p:nvSpPr>
            <p:spPr>
              <a:xfrm>
                <a:off x="1581653" y="1150010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9" name="Freeform 185"/>
              <p:cNvSpPr/>
              <p:nvPr/>
            </p:nvSpPr>
            <p:spPr>
              <a:xfrm>
                <a:off x="1593144" y="1158367"/>
                <a:ext cx="16716" cy="173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60" extrusionOk="0">
                    <a:moveTo>
                      <a:pt x="8640" y="1944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15120" y="19440"/>
                      <a:pt x="15120" y="19440"/>
                      <a:pt x="15120" y="19440"/>
                    </a:cubicBezTo>
                    <a:cubicBezTo>
                      <a:pt x="12960" y="2160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0" name="Freeform 186"/>
              <p:cNvSpPr/>
              <p:nvPr/>
            </p:nvSpPr>
            <p:spPr>
              <a:xfrm>
                <a:off x="1498053" y="1050223"/>
                <a:ext cx="69540" cy="815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38" h="20814" extrusionOk="0">
                    <a:moveTo>
                      <a:pt x="19789" y="3063"/>
                    </a:moveTo>
                    <a:cubicBezTo>
                      <a:pt x="16273" y="471"/>
                      <a:pt x="16273" y="471"/>
                      <a:pt x="16273" y="471"/>
                    </a:cubicBezTo>
                    <a:cubicBezTo>
                      <a:pt x="15268" y="-393"/>
                      <a:pt x="13761" y="39"/>
                      <a:pt x="12756" y="903"/>
                    </a:cubicBezTo>
                    <a:cubicBezTo>
                      <a:pt x="1203" y="12999"/>
                      <a:pt x="1203" y="12999"/>
                      <a:pt x="1203" y="12999"/>
                    </a:cubicBezTo>
                    <a:cubicBezTo>
                      <a:pt x="701" y="13863"/>
                      <a:pt x="701" y="15159"/>
                      <a:pt x="1203" y="16023"/>
                    </a:cubicBezTo>
                    <a:cubicBezTo>
                      <a:pt x="1203" y="16023"/>
                      <a:pt x="701" y="16455"/>
                      <a:pt x="701" y="16455"/>
                    </a:cubicBezTo>
                    <a:cubicBezTo>
                      <a:pt x="-304" y="17751"/>
                      <a:pt x="-304" y="19047"/>
                      <a:pt x="1203" y="20343"/>
                    </a:cubicBezTo>
                    <a:cubicBezTo>
                      <a:pt x="2208" y="21207"/>
                      <a:pt x="4217" y="20775"/>
                      <a:pt x="5222" y="19911"/>
                    </a:cubicBezTo>
                    <a:cubicBezTo>
                      <a:pt x="5724" y="19479"/>
                      <a:pt x="5724" y="19047"/>
                      <a:pt x="5724" y="19047"/>
                    </a:cubicBezTo>
                    <a:cubicBezTo>
                      <a:pt x="6729" y="19479"/>
                      <a:pt x="8236" y="19047"/>
                      <a:pt x="8738" y="18183"/>
                    </a:cubicBezTo>
                    <a:cubicBezTo>
                      <a:pt x="20291" y="6087"/>
                      <a:pt x="20291" y="6087"/>
                      <a:pt x="20291" y="6087"/>
                    </a:cubicBezTo>
                    <a:cubicBezTo>
                      <a:pt x="21296" y="5223"/>
                      <a:pt x="20794" y="3927"/>
                      <a:pt x="19789" y="306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1" name="Freeform 187"/>
              <p:cNvSpPr/>
              <p:nvPr/>
            </p:nvSpPr>
            <p:spPr>
              <a:xfrm>
                <a:off x="1544046" y="1025086"/>
                <a:ext cx="45965" cy="4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84" extrusionOk="0">
                    <a:moveTo>
                      <a:pt x="21600" y="12744"/>
                    </a:moveTo>
                    <a:cubicBezTo>
                      <a:pt x="6400" y="648"/>
                      <a:pt x="6400" y="648"/>
                      <a:pt x="6400" y="648"/>
                    </a:cubicBezTo>
                    <a:cubicBezTo>
                      <a:pt x="5600" y="-216"/>
                      <a:pt x="4800" y="-216"/>
                      <a:pt x="4800" y="648"/>
                    </a:cubicBezTo>
                    <a:cubicBezTo>
                      <a:pt x="0" y="6696"/>
                      <a:pt x="0" y="6696"/>
                      <a:pt x="0" y="6696"/>
                    </a:cubicBezTo>
                    <a:cubicBezTo>
                      <a:pt x="0" y="7560"/>
                      <a:pt x="0" y="8424"/>
                      <a:pt x="0" y="8424"/>
                    </a:cubicBezTo>
                    <a:cubicBezTo>
                      <a:pt x="15200" y="21384"/>
                      <a:pt x="15200" y="21384"/>
                      <a:pt x="15200" y="21384"/>
                    </a:cubicBezTo>
                    <a:cubicBezTo>
                      <a:pt x="16000" y="21384"/>
                      <a:pt x="16800" y="21384"/>
                      <a:pt x="16800" y="21384"/>
                    </a:cubicBezTo>
                    <a:cubicBezTo>
                      <a:pt x="21600" y="14472"/>
                      <a:pt x="21600" y="14472"/>
                      <a:pt x="21600" y="14472"/>
                    </a:cubicBezTo>
                    <a:cubicBezTo>
                      <a:pt x="21600" y="14472"/>
                      <a:pt x="21600" y="13608"/>
                      <a:pt x="21600" y="12744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2" name="Freeform 188"/>
              <p:cNvSpPr/>
              <p:nvPr/>
            </p:nvSpPr>
            <p:spPr>
              <a:xfrm>
                <a:off x="1501215" y="1057040"/>
                <a:ext cx="66359" cy="747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09" h="21163" extrusionOk="0">
                    <a:moveTo>
                      <a:pt x="19980" y="1440"/>
                    </a:moveTo>
                    <a:cubicBezTo>
                      <a:pt x="18360" y="0"/>
                      <a:pt x="18360" y="0"/>
                      <a:pt x="18360" y="0"/>
                    </a:cubicBezTo>
                    <a:cubicBezTo>
                      <a:pt x="0" y="20640"/>
                      <a:pt x="0" y="20640"/>
                      <a:pt x="0" y="20640"/>
                    </a:cubicBezTo>
                    <a:cubicBezTo>
                      <a:pt x="1080" y="21600"/>
                      <a:pt x="3240" y="21120"/>
                      <a:pt x="4320" y="20160"/>
                    </a:cubicBezTo>
                    <a:cubicBezTo>
                      <a:pt x="4860" y="19680"/>
                      <a:pt x="4860" y="19200"/>
                      <a:pt x="4860" y="19200"/>
                    </a:cubicBezTo>
                    <a:cubicBezTo>
                      <a:pt x="5940" y="19680"/>
                      <a:pt x="7560" y="19200"/>
                      <a:pt x="8100" y="18240"/>
                    </a:cubicBezTo>
                    <a:cubicBezTo>
                      <a:pt x="20520" y="4800"/>
                      <a:pt x="20520" y="4800"/>
                      <a:pt x="20520" y="4800"/>
                    </a:cubicBezTo>
                    <a:cubicBezTo>
                      <a:pt x="21600" y="3840"/>
                      <a:pt x="21060" y="2400"/>
                      <a:pt x="19980" y="1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3" name="Freeform 189"/>
              <p:cNvSpPr/>
              <p:nvPr/>
            </p:nvSpPr>
            <p:spPr>
              <a:xfrm>
                <a:off x="1560760" y="1038238"/>
                <a:ext cx="29251" cy="292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894"/>
                    </a:moveTo>
                    <a:cubicBezTo>
                      <a:pt x="8894" y="0"/>
                      <a:pt x="8894" y="0"/>
                      <a:pt x="8894" y="0"/>
                    </a:cubicBezTo>
                    <a:cubicBezTo>
                      <a:pt x="0" y="12706"/>
                      <a:pt x="0" y="12706"/>
                      <a:pt x="0" y="12706"/>
                    </a:cubicBezTo>
                    <a:cubicBezTo>
                      <a:pt x="11435" y="21600"/>
                      <a:pt x="11435" y="21600"/>
                      <a:pt x="11435" y="21600"/>
                    </a:cubicBezTo>
                    <a:cubicBezTo>
                      <a:pt x="12706" y="21600"/>
                      <a:pt x="13976" y="21600"/>
                      <a:pt x="13976" y="21600"/>
                    </a:cubicBezTo>
                    <a:cubicBezTo>
                      <a:pt x="21600" y="11435"/>
                      <a:pt x="21600" y="11435"/>
                      <a:pt x="21600" y="11435"/>
                    </a:cubicBezTo>
                    <a:cubicBezTo>
                      <a:pt x="21600" y="11435"/>
                      <a:pt x="21600" y="10165"/>
                      <a:pt x="21600" y="8894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4" name="Freeform 190"/>
              <p:cNvSpPr/>
              <p:nvPr/>
            </p:nvSpPr>
            <p:spPr>
              <a:xfrm>
                <a:off x="1549269" y="553541"/>
                <a:ext cx="54323" cy="1139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14" extrusionOk="0">
                    <a:moveTo>
                      <a:pt x="20250" y="21282"/>
                    </a:moveTo>
                    <a:cubicBezTo>
                      <a:pt x="20250" y="21282"/>
                      <a:pt x="20250" y="21282"/>
                      <a:pt x="20250" y="21282"/>
                    </a:cubicBezTo>
                    <a:cubicBezTo>
                      <a:pt x="19575" y="21600"/>
                      <a:pt x="18900" y="21282"/>
                      <a:pt x="18225" y="20965"/>
                    </a:cubicBezTo>
                    <a:cubicBezTo>
                      <a:pt x="0" y="635"/>
                      <a:pt x="0" y="635"/>
                      <a:pt x="0" y="635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0329"/>
                      <a:pt x="21600" y="20329"/>
                      <a:pt x="21600" y="20329"/>
                    </a:cubicBezTo>
                    <a:cubicBezTo>
                      <a:pt x="21600" y="20965"/>
                      <a:pt x="20925" y="21282"/>
                      <a:pt x="20250" y="21282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5" name="Freeform 191"/>
              <p:cNvSpPr/>
              <p:nvPr/>
            </p:nvSpPr>
            <p:spPr>
              <a:xfrm>
                <a:off x="1559716" y="531604"/>
                <a:ext cx="80020" cy="97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87" h="21600" extrusionOk="0">
                    <a:moveTo>
                      <a:pt x="21150" y="21600"/>
                    </a:move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0700" y="21600"/>
                      <a:pt x="20250" y="21600"/>
                      <a:pt x="19800" y="21228"/>
                    </a:cubicBezTo>
                    <a:cubicBezTo>
                      <a:pt x="0" y="1117"/>
                      <a:pt x="0" y="1117"/>
                      <a:pt x="0" y="1117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21150" y="20110"/>
                      <a:pt x="21150" y="20110"/>
                      <a:pt x="21150" y="20110"/>
                    </a:cubicBezTo>
                    <a:cubicBezTo>
                      <a:pt x="21600" y="20483"/>
                      <a:pt x="21600" y="21228"/>
                      <a:pt x="21150" y="2160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6" name="Freeform 192"/>
              <p:cNvSpPr/>
              <p:nvPr/>
            </p:nvSpPr>
            <p:spPr>
              <a:xfrm>
                <a:off x="1527331" y="546229"/>
                <a:ext cx="21939" cy="122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cubicBezTo>
                      <a:pt x="18277" y="21600"/>
                      <a:pt x="18277" y="21600"/>
                      <a:pt x="18277" y="21600"/>
                    </a:cubicBezTo>
                    <a:cubicBezTo>
                      <a:pt x="19938" y="21600"/>
                      <a:pt x="21600" y="21300"/>
                      <a:pt x="21600" y="20700"/>
                    </a:cubicBezTo>
                    <a:cubicBezTo>
                      <a:pt x="6646" y="0"/>
                      <a:pt x="6646" y="0"/>
                      <a:pt x="6646" y="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14954" y="21000"/>
                      <a:pt x="14954" y="21000"/>
                      <a:pt x="14954" y="21000"/>
                    </a:cubicBezTo>
                    <a:cubicBezTo>
                      <a:pt x="14954" y="21300"/>
                      <a:pt x="16615" y="21600"/>
                      <a:pt x="18277" y="21600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7" name="Freeform 193"/>
              <p:cNvSpPr/>
              <p:nvPr/>
            </p:nvSpPr>
            <p:spPr>
              <a:xfrm>
                <a:off x="1512929" y="506757"/>
                <a:ext cx="67798" cy="677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43" h="18943" extrusionOk="0">
                    <a:moveTo>
                      <a:pt x="18022" y="5813"/>
                    </a:moveTo>
                    <a:cubicBezTo>
                      <a:pt x="20370" y="10509"/>
                      <a:pt x="18022" y="16144"/>
                      <a:pt x="13327" y="18022"/>
                    </a:cubicBezTo>
                    <a:cubicBezTo>
                      <a:pt x="8161" y="20370"/>
                      <a:pt x="2996" y="18022"/>
                      <a:pt x="648" y="13327"/>
                    </a:cubicBezTo>
                    <a:cubicBezTo>
                      <a:pt x="-1230" y="8631"/>
                      <a:pt x="1118" y="2996"/>
                      <a:pt x="5813" y="648"/>
                    </a:cubicBezTo>
                    <a:cubicBezTo>
                      <a:pt x="10509" y="-1230"/>
                      <a:pt x="16144" y="1118"/>
                      <a:pt x="18022" y="581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8" name="Freeform 194"/>
              <p:cNvSpPr/>
              <p:nvPr/>
            </p:nvSpPr>
            <p:spPr>
              <a:xfrm>
                <a:off x="1533599" y="506759"/>
                <a:ext cx="47114" cy="645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83" h="20220" extrusionOk="0">
                    <a:moveTo>
                      <a:pt x="0" y="727"/>
                    </a:moveTo>
                    <a:cubicBezTo>
                      <a:pt x="11148" y="20220"/>
                      <a:pt x="11148" y="20220"/>
                      <a:pt x="11148" y="20220"/>
                    </a:cubicBezTo>
                    <a:cubicBezTo>
                      <a:pt x="18116" y="18113"/>
                      <a:pt x="21600" y="11791"/>
                      <a:pt x="18116" y="6522"/>
                    </a:cubicBezTo>
                    <a:cubicBezTo>
                      <a:pt x="15329" y="1254"/>
                      <a:pt x="6968" y="-1380"/>
                      <a:pt x="0" y="727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9" name="Freeform 195"/>
              <p:cNvSpPr/>
              <p:nvPr/>
            </p:nvSpPr>
            <p:spPr>
              <a:xfrm>
                <a:off x="367769" y="1310879"/>
                <a:ext cx="118047" cy="34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"/>
                    </a:moveTo>
                    <a:cubicBezTo>
                      <a:pt x="0" y="2160"/>
                      <a:pt x="0" y="2160"/>
                      <a:pt x="0" y="2160"/>
                    </a:cubicBezTo>
                    <a:cubicBezTo>
                      <a:pt x="0" y="0"/>
                      <a:pt x="309" y="0"/>
                      <a:pt x="926" y="0"/>
                    </a:cubicBezTo>
                    <a:cubicBezTo>
                      <a:pt x="21600" y="17280"/>
                      <a:pt x="21600" y="17280"/>
                      <a:pt x="21600" y="17280"/>
                    </a:cubicBezTo>
                    <a:cubicBezTo>
                      <a:pt x="21291" y="21600"/>
                      <a:pt x="21291" y="21600"/>
                      <a:pt x="21291" y="21600"/>
                    </a:cubicBezTo>
                    <a:cubicBezTo>
                      <a:pt x="617" y="4320"/>
                      <a:pt x="617" y="4320"/>
                      <a:pt x="617" y="4320"/>
                    </a:cubicBezTo>
                    <a:cubicBezTo>
                      <a:pt x="0" y="4320"/>
                      <a:pt x="0" y="3240"/>
                      <a:pt x="0" y="216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0" name="Freeform 196"/>
              <p:cNvSpPr/>
              <p:nvPr/>
            </p:nvSpPr>
            <p:spPr>
              <a:xfrm>
                <a:off x="376126" y="1357804"/>
                <a:ext cx="122225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5429"/>
                    </a:moveTo>
                    <a:cubicBezTo>
                      <a:pt x="0" y="15429"/>
                      <a:pt x="0" y="15429"/>
                      <a:pt x="0" y="15429"/>
                    </a:cubicBezTo>
                    <a:cubicBezTo>
                      <a:pt x="0" y="12343"/>
                      <a:pt x="300" y="9257"/>
                      <a:pt x="600" y="9257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21600" y="12343"/>
                      <a:pt x="21600" y="12343"/>
                      <a:pt x="21600" y="12343"/>
                    </a:cubicBezTo>
                    <a:cubicBezTo>
                      <a:pt x="600" y="21600"/>
                      <a:pt x="600" y="21600"/>
                      <a:pt x="600" y="21600"/>
                    </a:cubicBezTo>
                    <a:cubicBezTo>
                      <a:pt x="300" y="21600"/>
                      <a:pt x="0" y="21600"/>
                      <a:pt x="0" y="1542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1" name="Freeform 197"/>
              <p:cNvSpPr/>
              <p:nvPr/>
            </p:nvSpPr>
            <p:spPr>
              <a:xfrm>
                <a:off x="398488" y="1267006"/>
                <a:ext cx="108221" cy="64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6" h="21600" extrusionOk="0">
                    <a:moveTo>
                      <a:pt x="254" y="568"/>
                    </a:moveTo>
                    <a:cubicBezTo>
                      <a:pt x="254" y="568"/>
                      <a:pt x="254" y="568"/>
                      <a:pt x="254" y="568"/>
                    </a:cubicBezTo>
                    <a:cubicBezTo>
                      <a:pt x="-84" y="1137"/>
                      <a:pt x="-84" y="2274"/>
                      <a:pt x="254" y="2274"/>
                    </a:cubicBezTo>
                    <a:cubicBezTo>
                      <a:pt x="20841" y="21600"/>
                      <a:pt x="20841" y="21600"/>
                      <a:pt x="20841" y="21600"/>
                    </a:cubicBezTo>
                    <a:cubicBezTo>
                      <a:pt x="21516" y="19326"/>
                      <a:pt x="21516" y="19326"/>
                      <a:pt x="21516" y="19326"/>
                    </a:cubicBezTo>
                    <a:cubicBezTo>
                      <a:pt x="1266" y="0"/>
                      <a:pt x="1266" y="0"/>
                      <a:pt x="1266" y="0"/>
                    </a:cubicBezTo>
                    <a:cubicBezTo>
                      <a:pt x="929" y="0"/>
                      <a:pt x="254" y="0"/>
                      <a:pt x="254" y="568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2" name="Freeform 198"/>
              <p:cNvSpPr/>
              <p:nvPr/>
            </p:nvSpPr>
            <p:spPr>
              <a:xfrm>
                <a:off x="466644" y="1310540"/>
                <a:ext cx="68512" cy="67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5" h="19657" extrusionOk="0">
                    <a:moveTo>
                      <a:pt x="7550" y="19313"/>
                    </a:moveTo>
                    <a:cubicBezTo>
                      <a:pt x="2150" y="18331"/>
                      <a:pt x="-795" y="12931"/>
                      <a:pt x="187" y="7531"/>
                    </a:cubicBezTo>
                    <a:cubicBezTo>
                      <a:pt x="1660" y="2622"/>
                      <a:pt x="6569" y="-814"/>
                      <a:pt x="11969" y="168"/>
                    </a:cubicBezTo>
                    <a:cubicBezTo>
                      <a:pt x="17369" y="1641"/>
                      <a:pt x="20805" y="7041"/>
                      <a:pt x="19332" y="12441"/>
                    </a:cubicBezTo>
                    <a:cubicBezTo>
                      <a:pt x="18350" y="17350"/>
                      <a:pt x="12950" y="20786"/>
                      <a:pt x="7550" y="1931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3" name="Freeform 199"/>
              <p:cNvSpPr/>
              <p:nvPr/>
            </p:nvSpPr>
            <p:spPr>
              <a:xfrm>
                <a:off x="466641" y="1335950"/>
                <a:ext cx="67229" cy="420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47" h="19761" extrusionOk="0">
                    <a:moveTo>
                      <a:pt x="20747" y="8000"/>
                    </a:moveTo>
                    <a:cubicBezTo>
                      <a:pt x="201" y="0"/>
                      <a:pt x="201" y="0"/>
                      <a:pt x="201" y="0"/>
                    </a:cubicBezTo>
                    <a:cubicBezTo>
                      <a:pt x="-853" y="8800"/>
                      <a:pt x="2308" y="17600"/>
                      <a:pt x="8103" y="19200"/>
                    </a:cubicBezTo>
                    <a:cubicBezTo>
                      <a:pt x="13898" y="21600"/>
                      <a:pt x="19693" y="16000"/>
                      <a:pt x="20747" y="80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4" name="Freeform 200"/>
              <p:cNvSpPr/>
              <p:nvPr/>
            </p:nvSpPr>
            <p:spPr>
              <a:xfrm>
                <a:off x="415718" y="24971"/>
                <a:ext cx="70098" cy="48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228" y="20829"/>
                    </a:moveTo>
                    <a:cubicBezTo>
                      <a:pt x="228" y="20829"/>
                      <a:pt x="228" y="20829"/>
                      <a:pt x="228" y="20829"/>
                    </a:cubicBezTo>
                    <a:cubicBezTo>
                      <a:pt x="-286" y="20057"/>
                      <a:pt x="228" y="19286"/>
                      <a:pt x="228" y="19286"/>
                    </a:cubicBezTo>
                    <a:cubicBezTo>
                      <a:pt x="20285" y="0"/>
                      <a:pt x="20285" y="0"/>
                      <a:pt x="20285" y="0"/>
                    </a:cubicBezTo>
                    <a:cubicBezTo>
                      <a:pt x="21314" y="2314"/>
                      <a:pt x="21314" y="2314"/>
                      <a:pt x="21314" y="2314"/>
                    </a:cubicBezTo>
                    <a:cubicBezTo>
                      <a:pt x="1257" y="21600"/>
                      <a:pt x="1257" y="21600"/>
                      <a:pt x="1257" y="21600"/>
                    </a:cubicBezTo>
                    <a:cubicBezTo>
                      <a:pt x="743" y="21600"/>
                      <a:pt x="228" y="21600"/>
                      <a:pt x="228" y="20829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5" name="Freeform 201"/>
              <p:cNvSpPr/>
              <p:nvPr/>
            </p:nvSpPr>
            <p:spPr>
              <a:xfrm>
                <a:off x="444967" y="30194"/>
                <a:ext cx="56518" cy="626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47" h="21600" extrusionOk="0">
                    <a:moveTo>
                      <a:pt x="282" y="21600"/>
                    </a:moveTo>
                    <a:cubicBezTo>
                      <a:pt x="282" y="21600"/>
                      <a:pt x="282" y="21600"/>
                      <a:pt x="282" y="21600"/>
                    </a:cubicBezTo>
                    <a:cubicBezTo>
                      <a:pt x="282" y="21016"/>
                      <a:pt x="-353" y="20432"/>
                      <a:pt x="282" y="19849"/>
                    </a:cubicBezTo>
                    <a:cubicBezTo>
                      <a:pt x="19976" y="0"/>
                      <a:pt x="19976" y="0"/>
                      <a:pt x="19976" y="0"/>
                    </a:cubicBezTo>
                    <a:cubicBezTo>
                      <a:pt x="21247" y="1168"/>
                      <a:pt x="21247" y="1168"/>
                      <a:pt x="21247" y="1168"/>
                    </a:cubicBezTo>
                    <a:cubicBezTo>
                      <a:pt x="1553" y="21600"/>
                      <a:pt x="1553" y="21600"/>
                      <a:pt x="1553" y="21600"/>
                    </a:cubicBezTo>
                    <a:cubicBezTo>
                      <a:pt x="1553" y="21600"/>
                      <a:pt x="918" y="21600"/>
                      <a:pt x="282" y="2160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6" name="Freeform 202"/>
              <p:cNvSpPr/>
              <p:nvPr/>
            </p:nvSpPr>
            <p:spPr>
              <a:xfrm>
                <a:off x="409555" y="10346"/>
                <a:ext cx="78350" cy="271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0250"/>
                    </a:moveTo>
                    <a:cubicBezTo>
                      <a:pt x="0" y="20250"/>
                      <a:pt x="0" y="20250"/>
                      <a:pt x="0" y="20250"/>
                    </a:cubicBezTo>
                    <a:cubicBezTo>
                      <a:pt x="0" y="21600"/>
                      <a:pt x="470" y="21600"/>
                      <a:pt x="939" y="21600"/>
                    </a:cubicBezTo>
                    <a:cubicBezTo>
                      <a:pt x="21600" y="4050"/>
                      <a:pt x="21600" y="4050"/>
                      <a:pt x="21600" y="4050"/>
                    </a:cubicBezTo>
                    <a:cubicBezTo>
                      <a:pt x="21130" y="0"/>
                      <a:pt x="21130" y="0"/>
                      <a:pt x="21130" y="0"/>
                    </a:cubicBezTo>
                    <a:cubicBezTo>
                      <a:pt x="470" y="17550"/>
                      <a:pt x="470" y="17550"/>
                      <a:pt x="470" y="17550"/>
                    </a:cubicBezTo>
                    <a:cubicBezTo>
                      <a:pt x="0" y="17550"/>
                      <a:pt x="0" y="18900"/>
                      <a:pt x="0" y="20250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7" name="Freeform 203"/>
              <p:cNvSpPr/>
              <p:nvPr/>
            </p:nvSpPr>
            <p:spPr>
              <a:xfrm>
                <a:off x="471289" y="0"/>
                <a:ext cx="45695" cy="457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96" h="18926" extrusionOk="0">
                    <a:moveTo>
                      <a:pt x="13992" y="17476"/>
                    </a:moveTo>
                    <a:cubicBezTo>
                      <a:pt x="9811" y="20263"/>
                      <a:pt x="4237" y="18869"/>
                      <a:pt x="1450" y="14689"/>
                    </a:cubicBezTo>
                    <a:cubicBezTo>
                      <a:pt x="-1337" y="9811"/>
                      <a:pt x="57" y="4237"/>
                      <a:pt x="4237" y="1450"/>
                    </a:cubicBezTo>
                    <a:cubicBezTo>
                      <a:pt x="9115" y="-1337"/>
                      <a:pt x="14689" y="57"/>
                      <a:pt x="17476" y="4237"/>
                    </a:cubicBezTo>
                    <a:cubicBezTo>
                      <a:pt x="20263" y="9115"/>
                      <a:pt x="18869" y="14689"/>
                      <a:pt x="13992" y="1747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8" name="Freeform 204"/>
              <p:cNvSpPr/>
              <p:nvPr/>
            </p:nvSpPr>
            <p:spPr>
              <a:xfrm>
                <a:off x="474323" y="11391"/>
                <a:ext cx="42627" cy="343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19716" extrusionOk="0">
                    <a:moveTo>
                      <a:pt x="18400" y="0"/>
                    </a:moveTo>
                    <a:cubicBezTo>
                      <a:pt x="0" y="13745"/>
                      <a:pt x="0" y="13745"/>
                      <a:pt x="0" y="13745"/>
                    </a:cubicBezTo>
                    <a:cubicBezTo>
                      <a:pt x="3200" y="19636"/>
                      <a:pt x="9600" y="21600"/>
                      <a:pt x="14400" y="17673"/>
                    </a:cubicBezTo>
                    <a:cubicBezTo>
                      <a:pt x="20000" y="13745"/>
                      <a:pt x="21600" y="5891"/>
                      <a:pt x="18400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500" name="Group 406"/>
            <p:cNvGrpSpPr/>
            <p:nvPr/>
          </p:nvGrpSpPr>
          <p:grpSpPr>
            <a:xfrm>
              <a:off x="0" y="-1"/>
              <a:ext cx="1979613" cy="1771651"/>
              <a:chOff x="0" y="0"/>
              <a:chExt cx="1979612" cy="1771649"/>
            </a:xfrm>
          </p:grpSpPr>
          <p:sp>
            <p:nvSpPr>
              <p:cNvPr id="300" name="Freeform 206"/>
              <p:cNvSpPr/>
              <p:nvPr/>
            </p:nvSpPr>
            <p:spPr>
              <a:xfrm>
                <a:off x="1079104" y="129472"/>
                <a:ext cx="95084" cy="59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0" h="21249" extrusionOk="0">
                    <a:moveTo>
                      <a:pt x="149" y="14049"/>
                    </a:moveTo>
                    <a:cubicBezTo>
                      <a:pt x="1665" y="849"/>
                      <a:pt x="1665" y="849"/>
                      <a:pt x="1665" y="849"/>
                    </a:cubicBezTo>
                    <a:cubicBezTo>
                      <a:pt x="1665" y="249"/>
                      <a:pt x="2044" y="-351"/>
                      <a:pt x="2423" y="249"/>
                    </a:cubicBezTo>
                    <a:cubicBezTo>
                      <a:pt x="20612" y="5049"/>
                      <a:pt x="20612" y="5049"/>
                      <a:pt x="20612" y="5049"/>
                    </a:cubicBezTo>
                    <a:cubicBezTo>
                      <a:pt x="20991" y="5649"/>
                      <a:pt x="21370" y="6249"/>
                      <a:pt x="21370" y="6849"/>
                    </a:cubicBezTo>
                    <a:cubicBezTo>
                      <a:pt x="19854" y="20049"/>
                      <a:pt x="19854" y="20049"/>
                      <a:pt x="19854" y="20049"/>
                    </a:cubicBezTo>
                    <a:cubicBezTo>
                      <a:pt x="19854" y="20649"/>
                      <a:pt x="19096" y="21249"/>
                      <a:pt x="18717" y="21249"/>
                    </a:cubicBezTo>
                    <a:cubicBezTo>
                      <a:pt x="907" y="15849"/>
                      <a:pt x="907" y="15849"/>
                      <a:pt x="907" y="15849"/>
                    </a:cubicBezTo>
                    <a:cubicBezTo>
                      <a:pt x="149" y="15849"/>
                      <a:pt x="-230" y="14649"/>
                      <a:pt x="149" y="1404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1" name="Freeform 207"/>
              <p:cNvSpPr/>
              <p:nvPr/>
            </p:nvSpPr>
            <p:spPr>
              <a:xfrm>
                <a:off x="1086436" y="131620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5400"/>
                      <a:pt x="2700" y="5400"/>
                      <a:pt x="2700" y="5400"/>
                    </a:cubicBezTo>
                    <a:cubicBezTo>
                      <a:pt x="2700" y="2700"/>
                      <a:pt x="5400" y="0"/>
                      <a:pt x="81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2" name="Freeform 208"/>
              <p:cNvSpPr/>
              <p:nvPr/>
            </p:nvSpPr>
            <p:spPr>
              <a:xfrm>
                <a:off x="1100017" y="135716"/>
                <a:ext cx="14626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9800"/>
                    </a:lnTo>
                    <a:lnTo>
                      <a:pt x="4629" y="0"/>
                    </a:lnTo>
                    <a:lnTo>
                      <a:pt x="21600" y="1800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3" name="Freeform 209"/>
              <p:cNvSpPr/>
              <p:nvPr/>
            </p:nvSpPr>
            <p:spPr>
              <a:xfrm>
                <a:off x="1114642" y="136843"/>
                <a:ext cx="1358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5840"/>
                    </a:lnTo>
                    <a:lnTo>
                      <a:pt x="3323" y="0"/>
                    </a:lnTo>
                    <a:lnTo>
                      <a:pt x="21600" y="2880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4" name="Freeform 210"/>
              <p:cNvSpPr/>
              <p:nvPr/>
            </p:nvSpPr>
            <p:spPr>
              <a:xfrm>
                <a:off x="1083302" y="145200"/>
                <a:ext cx="1462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7280"/>
                    </a:lnTo>
                    <a:lnTo>
                      <a:pt x="4629" y="0"/>
                    </a:lnTo>
                    <a:lnTo>
                      <a:pt x="21600" y="2880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5" name="Freeform 211"/>
              <p:cNvSpPr/>
              <p:nvPr/>
            </p:nvSpPr>
            <p:spPr>
              <a:xfrm>
                <a:off x="1097927" y="148333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9938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6" name="Freeform 212"/>
              <p:cNvSpPr/>
              <p:nvPr/>
            </p:nvSpPr>
            <p:spPr>
              <a:xfrm>
                <a:off x="1111508" y="150423"/>
                <a:ext cx="1567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5840"/>
                    </a:lnTo>
                    <a:lnTo>
                      <a:pt x="4320" y="0"/>
                    </a:lnTo>
                    <a:lnTo>
                      <a:pt x="21600" y="2880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7" name="Freeform 213"/>
              <p:cNvSpPr/>
              <p:nvPr/>
            </p:nvSpPr>
            <p:spPr>
              <a:xfrm>
                <a:off x="1128222" y="139977"/>
                <a:ext cx="15671" cy="13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9938"/>
                    </a:lnTo>
                    <a:lnTo>
                      <a:pt x="576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8" name="Freeform 214"/>
              <p:cNvSpPr/>
              <p:nvPr/>
            </p:nvSpPr>
            <p:spPr>
              <a:xfrm>
                <a:off x="1143892" y="142066"/>
                <a:ext cx="1358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5840"/>
                    </a:lnTo>
                    <a:lnTo>
                      <a:pt x="3323" y="0"/>
                    </a:lnTo>
                    <a:lnTo>
                      <a:pt x="21600" y="4320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9" name="Freeform 215"/>
              <p:cNvSpPr/>
              <p:nvPr/>
            </p:nvSpPr>
            <p:spPr>
              <a:xfrm>
                <a:off x="1157472" y="145200"/>
                <a:ext cx="13582" cy="13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18900" y="2700"/>
                      <a:pt x="18900" y="2700"/>
                      <a:pt x="18900" y="2700"/>
                    </a:cubicBezTo>
                    <a:cubicBezTo>
                      <a:pt x="21600" y="2700"/>
                      <a:pt x="21600" y="5400"/>
                      <a:pt x="21600" y="81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0" name="Freeform 216"/>
              <p:cNvSpPr/>
              <p:nvPr/>
            </p:nvSpPr>
            <p:spPr>
              <a:xfrm>
                <a:off x="1127178" y="153556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9938"/>
                    </a:lnTo>
                    <a:lnTo>
                      <a:pt x="1662" y="0"/>
                    </a:lnTo>
                    <a:lnTo>
                      <a:pt x="21600" y="3323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1" name="Freeform 217"/>
              <p:cNvSpPr/>
              <p:nvPr/>
            </p:nvSpPr>
            <p:spPr>
              <a:xfrm>
                <a:off x="1140758" y="155646"/>
                <a:ext cx="1462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971" y="21600"/>
                    </a:moveTo>
                    <a:lnTo>
                      <a:pt x="0" y="15840"/>
                    </a:lnTo>
                    <a:lnTo>
                      <a:pt x="4629" y="0"/>
                    </a:lnTo>
                    <a:lnTo>
                      <a:pt x="21600" y="4320"/>
                    </a:lnTo>
                    <a:lnTo>
                      <a:pt x="16971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2" name="Freeform 218"/>
              <p:cNvSpPr/>
              <p:nvPr/>
            </p:nvSpPr>
            <p:spPr>
              <a:xfrm>
                <a:off x="1155383" y="158779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9938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3" name="Freeform 219"/>
              <p:cNvSpPr/>
              <p:nvPr/>
            </p:nvSpPr>
            <p:spPr>
              <a:xfrm>
                <a:off x="1081213" y="158779"/>
                <a:ext cx="13581" cy="15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5400" y="19200"/>
                      <a:pt x="5400" y="19200"/>
                      <a:pt x="5400" y="19200"/>
                    </a:cubicBezTo>
                    <a:cubicBezTo>
                      <a:pt x="2700" y="16800"/>
                      <a:pt x="0" y="14400"/>
                      <a:pt x="0" y="120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400"/>
                      <a:pt x="21600" y="2400"/>
                      <a:pt x="21600" y="24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4" name="Freeform 220"/>
              <p:cNvSpPr/>
              <p:nvPr/>
            </p:nvSpPr>
            <p:spPr>
              <a:xfrm>
                <a:off x="1094793" y="161913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9938"/>
                    </a:lnTo>
                    <a:lnTo>
                      <a:pt x="4320" y="0"/>
                    </a:lnTo>
                    <a:lnTo>
                      <a:pt x="21600" y="332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5" name="Freeform 221"/>
              <p:cNvSpPr/>
              <p:nvPr/>
            </p:nvSpPr>
            <p:spPr>
              <a:xfrm>
                <a:off x="1110463" y="164002"/>
                <a:ext cx="13582" cy="15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5840"/>
                    </a:lnTo>
                    <a:lnTo>
                      <a:pt x="1662" y="0"/>
                    </a:lnTo>
                    <a:lnTo>
                      <a:pt x="21600" y="2880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6" name="Freeform 222"/>
              <p:cNvSpPr/>
              <p:nvPr/>
            </p:nvSpPr>
            <p:spPr>
              <a:xfrm>
                <a:off x="1124044" y="167136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14" y="21600"/>
                    </a:moveTo>
                    <a:lnTo>
                      <a:pt x="0" y="19938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18514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7" name="Freeform 223"/>
              <p:cNvSpPr/>
              <p:nvPr/>
            </p:nvSpPr>
            <p:spPr>
              <a:xfrm>
                <a:off x="1138669" y="169225"/>
                <a:ext cx="1358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6971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8" name="Freeform 224"/>
              <p:cNvSpPr/>
              <p:nvPr/>
            </p:nvSpPr>
            <p:spPr>
              <a:xfrm>
                <a:off x="1152249" y="172359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400" y="0"/>
                      <a:pt x="2400" y="0"/>
                      <a:pt x="24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19200" y="16200"/>
                      <a:pt x="19200" y="16200"/>
                      <a:pt x="19200" y="16200"/>
                    </a:cubicBezTo>
                    <a:cubicBezTo>
                      <a:pt x="16800" y="18900"/>
                      <a:pt x="14400" y="21600"/>
                      <a:pt x="12000" y="216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9" name="Freeform 225"/>
              <p:cNvSpPr/>
              <p:nvPr/>
            </p:nvSpPr>
            <p:spPr>
              <a:xfrm>
                <a:off x="1221196" y="155646"/>
                <a:ext cx="96155" cy="60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8" h="21600" extrusionOk="0">
                    <a:moveTo>
                      <a:pt x="0" y="14400"/>
                    </a:moveTo>
                    <a:cubicBezTo>
                      <a:pt x="1516" y="1200"/>
                      <a:pt x="1516" y="1200"/>
                      <a:pt x="1516" y="1200"/>
                    </a:cubicBezTo>
                    <a:cubicBezTo>
                      <a:pt x="1895" y="600"/>
                      <a:pt x="2274" y="0"/>
                      <a:pt x="2653" y="0"/>
                    </a:cubicBezTo>
                    <a:cubicBezTo>
                      <a:pt x="20842" y="5400"/>
                      <a:pt x="20842" y="5400"/>
                      <a:pt x="20842" y="5400"/>
                    </a:cubicBezTo>
                    <a:cubicBezTo>
                      <a:pt x="21221" y="5400"/>
                      <a:pt x="21600" y="6600"/>
                      <a:pt x="21221" y="7200"/>
                    </a:cubicBezTo>
                    <a:cubicBezTo>
                      <a:pt x="19705" y="20400"/>
                      <a:pt x="19705" y="20400"/>
                      <a:pt x="19705" y="20400"/>
                    </a:cubicBezTo>
                    <a:cubicBezTo>
                      <a:pt x="19705" y="21000"/>
                      <a:pt x="19326" y="21600"/>
                      <a:pt x="18947" y="21600"/>
                    </a:cubicBezTo>
                    <a:cubicBezTo>
                      <a:pt x="758" y="16200"/>
                      <a:pt x="758" y="16200"/>
                      <a:pt x="758" y="16200"/>
                    </a:cubicBezTo>
                    <a:cubicBezTo>
                      <a:pt x="379" y="15600"/>
                      <a:pt x="0" y="15000"/>
                      <a:pt x="0" y="1440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0" name="Freeform 226"/>
              <p:cNvSpPr/>
              <p:nvPr/>
            </p:nvSpPr>
            <p:spPr>
              <a:xfrm>
                <a:off x="1230598" y="15877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5400"/>
                      <a:pt x="2700" y="5400"/>
                      <a:pt x="2700" y="5400"/>
                    </a:cubicBezTo>
                    <a:cubicBezTo>
                      <a:pt x="2700" y="2700"/>
                      <a:pt x="5400" y="0"/>
                      <a:pt x="81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1" name="Freeform 227"/>
              <p:cNvSpPr/>
              <p:nvPr/>
            </p:nvSpPr>
            <p:spPr>
              <a:xfrm>
                <a:off x="1244178" y="160869"/>
                <a:ext cx="13582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6971"/>
                    </a:lnTo>
                    <a:lnTo>
                      <a:pt x="1662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2" name="Freeform 228"/>
              <p:cNvSpPr/>
              <p:nvPr/>
            </p:nvSpPr>
            <p:spPr>
              <a:xfrm>
                <a:off x="1257759" y="164002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14" y="21600"/>
                    </a:moveTo>
                    <a:lnTo>
                      <a:pt x="0" y="18277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18514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3" name="Freeform 229"/>
              <p:cNvSpPr/>
              <p:nvPr/>
            </p:nvSpPr>
            <p:spPr>
              <a:xfrm>
                <a:off x="1226419" y="172359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8277"/>
                    </a:lnTo>
                    <a:lnTo>
                      <a:pt x="288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4" name="Freeform 230"/>
              <p:cNvSpPr/>
              <p:nvPr/>
            </p:nvSpPr>
            <p:spPr>
              <a:xfrm>
                <a:off x="1240000" y="174449"/>
                <a:ext cx="15671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6971"/>
                    </a:lnTo>
                    <a:lnTo>
                      <a:pt x="5760" y="0"/>
                    </a:lnTo>
                    <a:lnTo>
                      <a:pt x="21600" y="4629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5" name="Freeform 231"/>
              <p:cNvSpPr/>
              <p:nvPr/>
            </p:nvSpPr>
            <p:spPr>
              <a:xfrm>
                <a:off x="1255670" y="177582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8277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6" name="Freeform 232"/>
              <p:cNvSpPr/>
              <p:nvPr/>
            </p:nvSpPr>
            <p:spPr>
              <a:xfrm>
                <a:off x="1272384" y="166092"/>
                <a:ext cx="13582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20057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7" name="Freeform 233"/>
              <p:cNvSpPr/>
              <p:nvPr/>
            </p:nvSpPr>
            <p:spPr>
              <a:xfrm>
                <a:off x="1285965" y="169225"/>
                <a:ext cx="15670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8277"/>
                    </a:lnTo>
                    <a:lnTo>
                      <a:pt x="4320" y="0"/>
                    </a:lnTo>
                    <a:lnTo>
                      <a:pt x="21600" y="332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8" name="Freeform 234"/>
              <p:cNvSpPr/>
              <p:nvPr/>
            </p:nvSpPr>
            <p:spPr>
              <a:xfrm>
                <a:off x="1301634" y="172359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16200" y="0"/>
                      <a:pt x="16200" y="0"/>
                      <a:pt x="16200" y="0"/>
                    </a:cubicBezTo>
                    <a:cubicBezTo>
                      <a:pt x="18900" y="2700"/>
                      <a:pt x="21600" y="5400"/>
                      <a:pt x="21600" y="81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9" name="Freeform 235"/>
              <p:cNvSpPr/>
              <p:nvPr/>
            </p:nvSpPr>
            <p:spPr>
              <a:xfrm>
                <a:off x="1269250" y="179672"/>
                <a:ext cx="14626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20057"/>
                    </a:lnTo>
                    <a:lnTo>
                      <a:pt x="4629" y="0"/>
                    </a:lnTo>
                    <a:lnTo>
                      <a:pt x="21600" y="4629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0" name="Freeform 236"/>
              <p:cNvSpPr/>
              <p:nvPr/>
            </p:nvSpPr>
            <p:spPr>
              <a:xfrm>
                <a:off x="1283875" y="182805"/>
                <a:ext cx="13582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6971"/>
                    </a:lnTo>
                    <a:lnTo>
                      <a:pt x="3323" y="0"/>
                    </a:lnTo>
                    <a:lnTo>
                      <a:pt x="21600" y="154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1" name="Freeform 237"/>
              <p:cNvSpPr/>
              <p:nvPr/>
            </p:nvSpPr>
            <p:spPr>
              <a:xfrm>
                <a:off x="1297456" y="185939"/>
                <a:ext cx="15670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8277"/>
                    </a:lnTo>
                    <a:lnTo>
                      <a:pt x="576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2" name="Freeform 238"/>
              <p:cNvSpPr/>
              <p:nvPr/>
            </p:nvSpPr>
            <p:spPr>
              <a:xfrm>
                <a:off x="1225375" y="18593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5400" y="18900"/>
                      <a:pt x="5400" y="18900"/>
                      <a:pt x="5400" y="18900"/>
                    </a:cubicBezTo>
                    <a:cubicBezTo>
                      <a:pt x="0" y="18900"/>
                      <a:pt x="0" y="16200"/>
                      <a:pt x="0" y="135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3" name="Freeform 239"/>
              <p:cNvSpPr/>
              <p:nvPr/>
            </p:nvSpPr>
            <p:spPr>
              <a:xfrm>
                <a:off x="1238955" y="188028"/>
                <a:ext cx="13582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20057"/>
                    </a:lnTo>
                    <a:lnTo>
                      <a:pt x="1662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4" name="Freeform 240"/>
              <p:cNvSpPr/>
              <p:nvPr/>
            </p:nvSpPr>
            <p:spPr>
              <a:xfrm>
                <a:off x="1252536" y="191162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8277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5" name="Freeform 241"/>
              <p:cNvSpPr/>
              <p:nvPr/>
            </p:nvSpPr>
            <p:spPr>
              <a:xfrm>
                <a:off x="1267161" y="193251"/>
                <a:ext cx="1358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20057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6" name="Freeform 242"/>
              <p:cNvSpPr/>
              <p:nvPr/>
            </p:nvSpPr>
            <p:spPr>
              <a:xfrm>
                <a:off x="1280741" y="196385"/>
                <a:ext cx="1567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6971"/>
                    </a:lnTo>
                    <a:lnTo>
                      <a:pt x="4320" y="0"/>
                    </a:lnTo>
                    <a:lnTo>
                      <a:pt x="21600" y="154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7" name="Freeform 243"/>
              <p:cNvSpPr/>
              <p:nvPr/>
            </p:nvSpPr>
            <p:spPr>
              <a:xfrm>
                <a:off x="1296411" y="19951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18900" y="16200"/>
                      <a:pt x="18900" y="16200"/>
                      <a:pt x="18900" y="16200"/>
                    </a:cubicBezTo>
                    <a:cubicBezTo>
                      <a:pt x="18900" y="18900"/>
                      <a:pt x="16200" y="21600"/>
                      <a:pt x="13500" y="216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8" name="Freeform 244"/>
              <p:cNvSpPr/>
              <p:nvPr/>
            </p:nvSpPr>
            <p:spPr>
              <a:xfrm>
                <a:off x="1172535" y="146682"/>
                <a:ext cx="51358" cy="513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21" h="20421" extrusionOk="0">
                    <a:moveTo>
                      <a:pt x="20336" y="12236"/>
                    </a:moveTo>
                    <a:cubicBezTo>
                      <a:pt x="18986" y="17636"/>
                      <a:pt x="13586" y="21011"/>
                      <a:pt x="8186" y="20336"/>
                    </a:cubicBezTo>
                    <a:cubicBezTo>
                      <a:pt x="2786" y="18986"/>
                      <a:pt x="-589" y="13586"/>
                      <a:pt x="86" y="8186"/>
                    </a:cubicBezTo>
                    <a:cubicBezTo>
                      <a:pt x="1436" y="2786"/>
                      <a:pt x="6836" y="-589"/>
                      <a:pt x="12236" y="86"/>
                    </a:cubicBezTo>
                    <a:cubicBezTo>
                      <a:pt x="17636" y="1436"/>
                      <a:pt x="21011" y="6836"/>
                      <a:pt x="20336" y="1223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9" name="Freeform 245"/>
              <p:cNvSpPr/>
              <p:nvPr/>
            </p:nvSpPr>
            <p:spPr>
              <a:xfrm>
                <a:off x="1192991" y="147289"/>
                <a:ext cx="30896" cy="50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07" h="20992" extrusionOk="0">
                    <a:moveTo>
                      <a:pt x="6821" y="0"/>
                    </a:moveTo>
                    <a:cubicBezTo>
                      <a:pt x="6821" y="0"/>
                      <a:pt x="6821" y="0"/>
                      <a:pt x="6821" y="0"/>
                    </a:cubicBezTo>
                    <a:cubicBezTo>
                      <a:pt x="0" y="20903"/>
                      <a:pt x="0" y="20903"/>
                      <a:pt x="0" y="20903"/>
                    </a:cubicBezTo>
                    <a:cubicBezTo>
                      <a:pt x="0" y="20903"/>
                      <a:pt x="0" y="20903"/>
                      <a:pt x="0" y="20903"/>
                    </a:cubicBezTo>
                    <a:cubicBezTo>
                      <a:pt x="9095" y="21600"/>
                      <a:pt x="18189" y="18116"/>
                      <a:pt x="20463" y="12542"/>
                    </a:cubicBezTo>
                    <a:cubicBezTo>
                      <a:pt x="21600" y="6968"/>
                      <a:pt x="15916" y="1394"/>
                      <a:pt x="6821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0" name="Freeform 246"/>
              <p:cNvSpPr/>
              <p:nvPr/>
            </p:nvSpPr>
            <p:spPr>
              <a:xfrm>
                <a:off x="148765" y="592713"/>
                <a:ext cx="131821" cy="1276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2" h="21458" extrusionOk="0">
                    <a:moveTo>
                      <a:pt x="6023" y="21245"/>
                    </a:moveTo>
                    <a:cubicBezTo>
                      <a:pt x="208" y="14424"/>
                      <a:pt x="208" y="14424"/>
                      <a:pt x="208" y="14424"/>
                    </a:cubicBezTo>
                    <a:cubicBezTo>
                      <a:pt x="-69" y="14140"/>
                      <a:pt x="-69" y="13571"/>
                      <a:pt x="208" y="13287"/>
                    </a:cubicBezTo>
                    <a:cubicBezTo>
                      <a:pt x="14331" y="213"/>
                      <a:pt x="14331" y="213"/>
                      <a:pt x="14331" y="213"/>
                    </a:cubicBezTo>
                    <a:cubicBezTo>
                      <a:pt x="14608" y="-71"/>
                      <a:pt x="15162" y="-71"/>
                      <a:pt x="15439" y="213"/>
                    </a:cubicBezTo>
                    <a:cubicBezTo>
                      <a:pt x="21254" y="6750"/>
                      <a:pt x="21254" y="6750"/>
                      <a:pt x="21254" y="6750"/>
                    </a:cubicBezTo>
                    <a:cubicBezTo>
                      <a:pt x="21531" y="7318"/>
                      <a:pt x="21531" y="7887"/>
                      <a:pt x="21254" y="8171"/>
                    </a:cubicBezTo>
                    <a:cubicBezTo>
                      <a:pt x="7408" y="21245"/>
                      <a:pt x="7408" y="21245"/>
                      <a:pt x="7408" y="21245"/>
                    </a:cubicBezTo>
                    <a:cubicBezTo>
                      <a:pt x="6854" y="21529"/>
                      <a:pt x="6300" y="21529"/>
                      <a:pt x="6023" y="21245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1" name="Freeform 247"/>
              <p:cNvSpPr/>
              <p:nvPr/>
            </p:nvSpPr>
            <p:spPr>
              <a:xfrm>
                <a:off x="153985" y="663324"/>
                <a:ext cx="21517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5" h="21600" extrusionOk="0">
                    <a:moveTo>
                      <a:pt x="21185" y="11520"/>
                    </a:moveTo>
                    <a:cubicBezTo>
                      <a:pt x="9554" y="21600"/>
                      <a:pt x="9554" y="21600"/>
                      <a:pt x="9554" y="21600"/>
                    </a:cubicBezTo>
                    <a:cubicBezTo>
                      <a:pt x="1247" y="14400"/>
                      <a:pt x="1247" y="14400"/>
                      <a:pt x="1247" y="14400"/>
                    </a:cubicBezTo>
                    <a:cubicBezTo>
                      <a:pt x="-415" y="11520"/>
                      <a:pt x="-415" y="10080"/>
                      <a:pt x="1247" y="7200"/>
                    </a:cubicBezTo>
                    <a:cubicBezTo>
                      <a:pt x="11216" y="0"/>
                      <a:pt x="11216" y="0"/>
                      <a:pt x="11216" y="0"/>
                    </a:cubicBezTo>
                    <a:lnTo>
                      <a:pt x="21185" y="1152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2" name="Freeform 248"/>
              <p:cNvSpPr/>
              <p:nvPr/>
            </p:nvSpPr>
            <p:spPr>
              <a:xfrm>
                <a:off x="167144" y="649744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30" y="21600"/>
                    </a:lnTo>
                    <a:lnTo>
                      <a:pt x="0" y="9900"/>
                    </a:lnTo>
                    <a:lnTo>
                      <a:pt x="1033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3" name="Freeform 249"/>
              <p:cNvSpPr/>
              <p:nvPr/>
            </p:nvSpPr>
            <p:spPr>
              <a:xfrm>
                <a:off x="182813" y="636164"/>
                <a:ext cx="22984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800" y="21600"/>
                    </a:lnTo>
                    <a:lnTo>
                      <a:pt x="0" y="9900"/>
                    </a:lnTo>
                    <a:lnTo>
                      <a:pt x="108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4" name="Freeform 250"/>
              <p:cNvSpPr/>
              <p:nvPr/>
            </p:nvSpPr>
            <p:spPr>
              <a:xfrm>
                <a:off x="166099" y="677948"/>
                <a:ext cx="2298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10800" y="21600"/>
                    </a:lnTo>
                    <a:lnTo>
                      <a:pt x="0" y="11270"/>
                    </a:lnTo>
                    <a:lnTo>
                      <a:pt x="108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5" name="Freeform 251"/>
              <p:cNvSpPr/>
              <p:nvPr/>
            </p:nvSpPr>
            <p:spPr>
              <a:xfrm>
                <a:off x="180724" y="664368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391" y="21600"/>
                    </a:lnTo>
                    <a:lnTo>
                      <a:pt x="0" y="11270"/>
                    </a:lnTo>
                    <a:lnTo>
                      <a:pt x="1033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6" name="Freeform 252"/>
              <p:cNvSpPr/>
              <p:nvPr/>
            </p:nvSpPr>
            <p:spPr>
              <a:xfrm>
                <a:off x="194305" y="650788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7" name="Freeform 253"/>
              <p:cNvSpPr/>
              <p:nvPr/>
            </p:nvSpPr>
            <p:spPr>
              <a:xfrm>
                <a:off x="197438" y="622584"/>
                <a:ext cx="24028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127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8" name="Freeform 254"/>
              <p:cNvSpPr/>
              <p:nvPr/>
            </p:nvSpPr>
            <p:spPr>
              <a:xfrm>
                <a:off x="213108" y="609004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391" y="21600"/>
                    </a:lnTo>
                    <a:lnTo>
                      <a:pt x="0" y="10330"/>
                    </a:lnTo>
                    <a:lnTo>
                      <a:pt x="1033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9" name="Freeform 255"/>
              <p:cNvSpPr/>
              <p:nvPr/>
            </p:nvSpPr>
            <p:spPr>
              <a:xfrm>
                <a:off x="226689" y="597935"/>
                <a:ext cx="25072" cy="21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85" extrusionOk="0">
                    <a:moveTo>
                      <a:pt x="21600" y="11216"/>
                    </a:moveTo>
                    <a:cubicBezTo>
                      <a:pt x="10080" y="21185"/>
                      <a:pt x="10080" y="21185"/>
                      <a:pt x="10080" y="21185"/>
                    </a:cubicBezTo>
                    <a:cubicBezTo>
                      <a:pt x="0" y="9554"/>
                      <a:pt x="0" y="9554"/>
                      <a:pt x="0" y="9554"/>
                    </a:cubicBezTo>
                    <a:cubicBezTo>
                      <a:pt x="8640" y="1247"/>
                      <a:pt x="8640" y="1247"/>
                      <a:pt x="8640" y="1247"/>
                    </a:cubicBezTo>
                    <a:cubicBezTo>
                      <a:pt x="10080" y="-415"/>
                      <a:pt x="12960" y="-415"/>
                      <a:pt x="14400" y="1247"/>
                    </a:cubicBezTo>
                    <a:lnTo>
                      <a:pt x="21600" y="11216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0" name="Freeform 256"/>
              <p:cNvSpPr/>
              <p:nvPr/>
            </p:nvSpPr>
            <p:spPr>
              <a:xfrm>
                <a:off x="209974" y="637209"/>
                <a:ext cx="25073" cy="24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9391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1" name="Freeform 257"/>
              <p:cNvSpPr/>
              <p:nvPr/>
            </p:nvSpPr>
            <p:spPr>
              <a:xfrm>
                <a:off x="224599" y="622584"/>
                <a:ext cx="26118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68" y="21600"/>
                    </a:lnTo>
                    <a:lnTo>
                      <a:pt x="0" y="9900"/>
                    </a:lnTo>
                    <a:lnTo>
                      <a:pt x="11232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2" name="Freeform 258"/>
              <p:cNvSpPr/>
              <p:nvPr/>
            </p:nvSpPr>
            <p:spPr>
              <a:xfrm>
                <a:off x="240269" y="609004"/>
                <a:ext cx="25073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900" y="21600"/>
                    </a:lnTo>
                    <a:lnTo>
                      <a:pt x="0" y="9900"/>
                    </a:lnTo>
                    <a:lnTo>
                      <a:pt x="117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3" name="Freeform 259"/>
              <p:cNvSpPr/>
              <p:nvPr/>
            </p:nvSpPr>
            <p:spPr>
              <a:xfrm>
                <a:off x="177590" y="691528"/>
                <a:ext cx="25073" cy="235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14" extrusionOk="0">
                    <a:moveTo>
                      <a:pt x="21600" y="12343"/>
                    </a:moveTo>
                    <a:cubicBezTo>
                      <a:pt x="12960" y="20057"/>
                      <a:pt x="12960" y="20057"/>
                      <a:pt x="12960" y="20057"/>
                    </a:cubicBezTo>
                    <a:cubicBezTo>
                      <a:pt x="11520" y="21600"/>
                      <a:pt x="8640" y="21600"/>
                      <a:pt x="7200" y="20057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1520" y="0"/>
                      <a:pt x="11520" y="0"/>
                      <a:pt x="11520" y="0"/>
                    </a:cubicBezTo>
                    <a:lnTo>
                      <a:pt x="21600" y="12343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4" name="Freeform 260"/>
              <p:cNvSpPr/>
              <p:nvPr/>
            </p:nvSpPr>
            <p:spPr>
              <a:xfrm>
                <a:off x="192215" y="677948"/>
                <a:ext cx="26118" cy="26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32"/>
                    </a:moveTo>
                    <a:lnTo>
                      <a:pt x="10368" y="21600"/>
                    </a:lnTo>
                    <a:lnTo>
                      <a:pt x="0" y="10368"/>
                    </a:lnTo>
                    <a:lnTo>
                      <a:pt x="11232" y="0"/>
                    </a:lnTo>
                    <a:lnTo>
                      <a:pt x="21600" y="11232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5" name="Freeform 261"/>
              <p:cNvSpPr/>
              <p:nvPr/>
            </p:nvSpPr>
            <p:spPr>
              <a:xfrm>
                <a:off x="207885" y="664368"/>
                <a:ext cx="25073" cy="26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32"/>
                    </a:moveTo>
                    <a:lnTo>
                      <a:pt x="9900" y="21600"/>
                    </a:lnTo>
                    <a:lnTo>
                      <a:pt x="0" y="10368"/>
                    </a:lnTo>
                    <a:lnTo>
                      <a:pt x="11700" y="0"/>
                    </a:lnTo>
                    <a:lnTo>
                      <a:pt x="21600" y="11232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6" name="Freeform 262"/>
              <p:cNvSpPr/>
              <p:nvPr/>
            </p:nvSpPr>
            <p:spPr>
              <a:xfrm>
                <a:off x="223555" y="650788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7" name="Freeform 263"/>
              <p:cNvSpPr/>
              <p:nvPr/>
            </p:nvSpPr>
            <p:spPr>
              <a:xfrm>
                <a:off x="238180" y="637209"/>
                <a:ext cx="25072" cy="24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108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8" name="Freeform 264"/>
              <p:cNvSpPr/>
              <p:nvPr/>
            </p:nvSpPr>
            <p:spPr>
              <a:xfrm>
                <a:off x="253850" y="624673"/>
                <a:ext cx="21516" cy="229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5" h="21600" extrusionOk="0">
                    <a:moveTo>
                      <a:pt x="19938" y="13886"/>
                    </a:moveTo>
                    <a:cubicBezTo>
                      <a:pt x="11631" y="21600"/>
                      <a:pt x="11631" y="21600"/>
                      <a:pt x="11631" y="216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1631" y="0"/>
                      <a:pt x="11631" y="0"/>
                      <a:pt x="11631" y="0"/>
                    </a:cubicBezTo>
                    <a:cubicBezTo>
                      <a:pt x="19938" y="7714"/>
                      <a:pt x="19938" y="7714"/>
                      <a:pt x="19938" y="7714"/>
                    </a:cubicBezTo>
                    <a:cubicBezTo>
                      <a:pt x="21600" y="10800"/>
                      <a:pt x="21600" y="12343"/>
                      <a:pt x="19938" y="13886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59" name="Freeform 265"/>
              <p:cNvSpPr/>
              <p:nvPr/>
            </p:nvSpPr>
            <p:spPr>
              <a:xfrm>
                <a:off x="300395" y="455870"/>
                <a:ext cx="131705" cy="1266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75" h="21289" extrusionOk="0">
                    <a:moveTo>
                      <a:pt x="5921" y="20961"/>
                    </a:moveTo>
                    <a:cubicBezTo>
                      <a:pt x="179" y="14424"/>
                      <a:pt x="179" y="14424"/>
                      <a:pt x="179" y="14424"/>
                    </a:cubicBezTo>
                    <a:cubicBezTo>
                      <a:pt x="-94" y="14140"/>
                      <a:pt x="-94" y="13571"/>
                      <a:pt x="453" y="13287"/>
                    </a:cubicBezTo>
                    <a:cubicBezTo>
                      <a:pt x="14124" y="213"/>
                      <a:pt x="14124" y="213"/>
                      <a:pt x="14124" y="213"/>
                    </a:cubicBezTo>
                    <a:cubicBezTo>
                      <a:pt x="14397" y="-71"/>
                      <a:pt x="14944" y="-71"/>
                      <a:pt x="15217" y="213"/>
                    </a:cubicBezTo>
                    <a:cubicBezTo>
                      <a:pt x="20959" y="6750"/>
                      <a:pt x="20959" y="6750"/>
                      <a:pt x="20959" y="6750"/>
                    </a:cubicBezTo>
                    <a:cubicBezTo>
                      <a:pt x="21506" y="7034"/>
                      <a:pt x="21233" y="7603"/>
                      <a:pt x="20959" y="8171"/>
                    </a:cubicBezTo>
                    <a:cubicBezTo>
                      <a:pt x="7288" y="20961"/>
                      <a:pt x="7288" y="20961"/>
                      <a:pt x="7288" y="20961"/>
                    </a:cubicBezTo>
                    <a:cubicBezTo>
                      <a:pt x="7015" y="21529"/>
                      <a:pt x="6468" y="21245"/>
                      <a:pt x="5921" y="20961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0" name="Freeform 266"/>
              <p:cNvSpPr/>
              <p:nvPr/>
            </p:nvSpPr>
            <p:spPr>
              <a:xfrm>
                <a:off x="304422" y="526480"/>
                <a:ext cx="23599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4" h="21600" extrusionOk="0">
                    <a:moveTo>
                      <a:pt x="21214" y="11520"/>
                    </a:moveTo>
                    <a:cubicBezTo>
                      <a:pt x="8871" y="21600"/>
                      <a:pt x="8871" y="21600"/>
                      <a:pt x="8871" y="21600"/>
                    </a:cubicBezTo>
                    <a:cubicBezTo>
                      <a:pt x="1157" y="12960"/>
                      <a:pt x="1157" y="12960"/>
                      <a:pt x="1157" y="12960"/>
                    </a:cubicBezTo>
                    <a:cubicBezTo>
                      <a:pt x="-386" y="11520"/>
                      <a:pt x="-386" y="8640"/>
                      <a:pt x="1157" y="7200"/>
                    </a:cubicBezTo>
                    <a:cubicBezTo>
                      <a:pt x="10414" y="0"/>
                      <a:pt x="10414" y="0"/>
                      <a:pt x="10414" y="0"/>
                    </a:cubicBezTo>
                    <a:lnTo>
                      <a:pt x="21214" y="1152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1" name="Freeform 267"/>
              <p:cNvSpPr/>
              <p:nvPr/>
            </p:nvSpPr>
            <p:spPr>
              <a:xfrm>
                <a:off x="317573" y="51290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2209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2" name="Freeform 268"/>
              <p:cNvSpPr/>
              <p:nvPr/>
            </p:nvSpPr>
            <p:spPr>
              <a:xfrm>
                <a:off x="333243" y="49932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764"/>
                    </a:moveTo>
                    <a:lnTo>
                      <a:pt x="10330" y="21600"/>
                    </a:lnTo>
                    <a:lnTo>
                      <a:pt x="0" y="10800"/>
                    </a:lnTo>
                    <a:lnTo>
                      <a:pt x="10330" y="0"/>
                    </a:lnTo>
                    <a:lnTo>
                      <a:pt x="21600" y="12764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3" name="Freeform 269"/>
              <p:cNvSpPr/>
              <p:nvPr/>
            </p:nvSpPr>
            <p:spPr>
              <a:xfrm>
                <a:off x="316529" y="541105"/>
                <a:ext cx="2298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800" y="21600"/>
                    </a:lnTo>
                    <a:lnTo>
                      <a:pt x="0" y="9391"/>
                    </a:lnTo>
                    <a:lnTo>
                      <a:pt x="108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4" name="Freeform 270"/>
              <p:cNvSpPr/>
              <p:nvPr/>
            </p:nvSpPr>
            <p:spPr>
              <a:xfrm>
                <a:off x="331154" y="527525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1270" y="21600"/>
                    </a:lnTo>
                    <a:lnTo>
                      <a:pt x="0" y="9391"/>
                    </a:lnTo>
                    <a:lnTo>
                      <a:pt x="1127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5" name="Freeform 271"/>
              <p:cNvSpPr/>
              <p:nvPr/>
            </p:nvSpPr>
            <p:spPr>
              <a:xfrm>
                <a:off x="346824" y="51290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391" y="21600"/>
                    </a:lnTo>
                    <a:lnTo>
                      <a:pt x="0" y="9900"/>
                    </a:lnTo>
                    <a:lnTo>
                      <a:pt x="1033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6" name="Freeform 272"/>
              <p:cNvSpPr/>
              <p:nvPr/>
            </p:nvSpPr>
            <p:spPr>
              <a:xfrm>
                <a:off x="347868" y="48574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lnTo>
                      <a:pt x="11270" y="21600"/>
                    </a:lnTo>
                    <a:lnTo>
                      <a:pt x="0" y="10800"/>
                    </a:lnTo>
                    <a:lnTo>
                      <a:pt x="1127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7" name="Freeform 273"/>
              <p:cNvSpPr/>
              <p:nvPr/>
            </p:nvSpPr>
            <p:spPr>
              <a:xfrm>
                <a:off x="363538" y="47216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lnTo>
                      <a:pt x="10330" y="21600"/>
                    </a:lnTo>
                    <a:lnTo>
                      <a:pt x="0" y="10800"/>
                    </a:lnTo>
                    <a:lnTo>
                      <a:pt x="1033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8" name="Freeform 274"/>
              <p:cNvSpPr/>
              <p:nvPr/>
            </p:nvSpPr>
            <p:spPr>
              <a:xfrm>
                <a:off x="379208" y="459969"/>
                <a:ext cx="22983" cy="21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296" extrusionOk="0">
                    <a:moveTo>
                      <a:pt x="21600" y="9496"/>
                    </a:moveTo>
                    <a:cubicBezTo>
                      <a:pt x="10800" y="20296"/>
                      <a:pt x="10800" y="20296"/>
                      <a:pt x="10800" y="20296"/>
                    </a:cubicBezTo>
                    <a:cubicBezTo>
                      <a:pt x="0" y="9496"/>
                      <a:pt x="0" y="9496"/>
                      <a:pt x="0" y="9496"/>
                    </a:cubicBezTo>
                    <a:cubicBezTo>
                      <a:pt x="7714" y="1782"/>
                      <a:pt x="7714" y="1782"/>
                      <a:pt x="7714" y="1782"/>
                    </a:cubicBezTo>
                    <a:cubicBezTo>
                      <a:pt x="9257" y="-1304"/>
                      <a:pt x="12343" y="239"/>
                      <a:pt x="13886" y="1782"/>
                    </a:cubicBezTo>
                    <a:lnTo>
                      <a:pt x="21600" y="9496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69" name="Freeform 275"/>
              <p:cNvSpPr/>
              <p:nvPr/>
            </p:nvSpPr>
            <p:spPr>
              <a:xfrm>
                <a:off x="361449" y="49932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127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0" name="Freeform 276"/>
              <p:cNvSpPr/>
              <p:nvPr/>
            </p:nvSpPr>
            <p:spPr>
              <a:xfrm>
                <a:off x="375029" y="485741"/>
                <a:ext cx="26117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68" y="21600"/>
                    </a:lnTo>
                    <a:lnTo>
                      <a:pt x="0" y="9900"/>
                    </a:lnTo>
                    <a:lnTo>
                      <a:pt x="11232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1" name="Freeform 277"/>
              <p:cNvSpPr/>
              <p:nvPr/>
            </p:nvSpPr>
            <p:spPr>
              <a:xfrm>
                <a:off x="390699" y="472161"/>
                <a:ext cx="25072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900" y="21600"/>
                    </a:lnTo>
                    <a:lnTo>
                      <a:pt x="0" y="9900"/>
                    </a:lnTo>
                    <a:lnTo>
                      <a:pt x="117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2" name="Freeform 278"/>
              <p:cNvSpPr/>
              <p:nvPr/>
            </p:nvSpPr>
            <p:spPr>
              <a:xfrm>
                <a:off x="330109" y="554685"/>
                <a:ext cx="22983" cy="23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71" extrusionOk="0">
                    <a:moveTo>
                      <a:pt x="21600" y="12343"/>
                    </a:moveTo>
                    <a:cubicBezTo>
                      <a:pt x="13886" y="20057"/>
                      <a:pt x="13886" y="20057"/>
                      <a:pt x="13886" y="20057"/>
                    </a:cubicBezTo>
                    <a:cubicBezTo>
                      <a:pt x="10800" y="21600"/>
                      <a:pt x="9257" y="21600"/>
                      <a:pt x="7714" y="18514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0800" y="0"/>
                      <a:pt x="10800" y="0"/>
                      <a:pt x="10800" y="0"/>
                    </a:cubicBezTo>
                    <a:lnTo>
                      <a:pt x="21600" y="12343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3" name="Freeform 279"/>
              <p:cNvSpPr/>
              <p:nvPr/>
            </p:nvSpPr>
            <p:spPr>
              <a:xfrm>
                <a:off x="343690" y="541105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4" name="Freeform 280"/>
              <p:cNvSpPr/>
              <p:nvPr/>
            </p:nvSpPr>
            <p:spPr>
              <a:xfrm>
                <a:off x="358315" y="527525"/>
                <a:ext cx="26117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368" y="21600"/>
                    </a:lnTo>
                    <a:lnTo>
                      <a:pt x="0" y="11270"/>
                    </a:lnTo>
                    <a:lnTo>
                      <a:pt x="11232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5" name="Freeform 281"/>
              <p:cNvSpPr/>
              <p:nvPr/>
            </p:nvSpPr>
            <p:spPr>
              <a:xfrm>
                <a:off x="373984" y="513945"/>
                <a:ext cx="2507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6" name="Freeform 282"/>
              <p:cNvSpPr/>
              <p:nvPr/>
            </p:nvSpPr>
            <p:spPr>
              <a:xfrm>
                <a:off x="388610" y="500365"/>
                <a:ext cx="26117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368" y="21600"/>
                    </a:lnTo>
                    <a:lnTo>
                      <a:pt x="0" y="9391"/>
                    </a:lnTo>
                    <a:lnTo>
                      <a:pt x="11232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7" name="Freeform 283"/>
              <p:cNvSpPr/>
              <p:nvPr/>
            </p:nvSpPr>
            <p:spPr>
              <a:xfrm>
                <a:off x="404279" y="486785"/>
                <a:ext cx="23439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1" h="21600" extrusionOk="0">
                    <a:moveTo>
                      <a:pt x="18514" y="13886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0" y="9257"/>
                      <a:pt x="0" y="9257"/>
                      <a:pt x="0" y="9257"/>
                    </a:cubicBezTo>
                    <a:cubicBezTo>
                      <a:pt x="12343" y="0"/>
                      <a:pt x="12343" y="0"/>
                      <a:pt x="12343" y="0"/>
                    </a:cubicBezTo>
                    <a:cubicBezTo>
                      <a:pt x="20057" y="7714"/>
                      <a:pt x="20057" y="7714"/>
                      <a:pt x="20057" y="7714"/>
                    </a:cubicBezTo>
                    <a:cubicBezTo>
                      <a:pt x="21600" y="9257"/>
                      <a:pt x="21600" y="12343"/>
                      <a:pt x="18514" y="13886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8" name="Freeform 284"/>
              <p:cNvSpPr/>
              <p:nvPr/>
            </p:nvSpPr>
            <p:spPr>
              <a:xfrm>
                <a:off x="255127" y="552579"/>
                <a:ext cx="70765" cy="698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09" h="19509" extrusionOk="0">
                    <a:moveTo>
                      <a:pt x="16915" y="3063"/>
                    </a:moveTo>
                    <a:cubicBezTo>
                      <a:pt x="20672" y="7289"/>
                      <a:pt x="20202" y="13394"/>
                      <a:pt x="16446" y="17150"/>
                    </a:cubicBezTo>
                    <a:cubicBezTo>
                      <a:pt x="12220" y="20437"/>
                      <a:pt x="6115" y="20437"/>
                      <a:pt x="2359" y="16211"/>
                    </a:cubicBezTo>
                    <a:cubicBezTo>
                      <a:pt x="-928" y="12454"/>
                      <a:pt x="-928" y="6350"/>
                      <a:pt x="3298" y="2594"/>
                    </a:cubicBezTo>
                    <a:cubicBezTo>
                      <a:pt x="7055" y="-1163"/>
                      <a:pt x="13159" y="-693"/>
                      <a:pt x="16915" y="306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79" name="Freeform 285"/>
              <p:cNvSpPr/>
              <p:nvPr/>
            </p:nvSpPr>
            <p:spPr>
              <a:xfrm>
                <a:off x="267430" y="552596"/>
                <a:ext cx="58485" cy="616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4" h="20228" extrusionOk="0">
                    <a:moveTo>
                      <a:pt x="0" y="3059"/>
                    </a:moveTo>
                    <a:cubicBezTo>
                      <a:pt x="0" y="3059"/>
                      <a:pt x="0" y="3059"/>
                      <a:pt x="0" y="3059"/>
                    </a:cubicBezTo>
                    <a:cubicBezTo>
                      <a:pt x="16346" y="20228"/>
                      <a:pt x="16346" y="20228"/>
                      <a:pt x="16346" y="20228"/>
                    </a:cubicBezTo>
                    <a:cubicBezTo>
                      <a:pt x="16346" y="20228"/>
                      <a:pt x="16346" y="20228"/>
                      <a:pt x="16346" y="20228"/>
                    </a:cubicBezTo>
                    <a:cubicBezTo>
                      <a:pt x="21016" y="15797"/>
                      <a:pt x="21600" y="8597"/>
                      <a:pt x="16930" y="3613"/>
                    </a:cubicBezTo>
                    <a:cubicBezTo>
                      <a:pt x="12259" y="-818"/>
                      <a:pt x="4670" y="-1372"/>
                      <a:pt x="0" y="3059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0" name="Freeform 286"/>
              <p:cNvSpPr/>
              <p:nvPr/>
            </p:nvSpPr>
            <p:spPr>
              <a:xfrm>
                <a:off x="1202344" y="1502724"/>
                <a:ext cx="98296" cy="799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1" h="21182" extrusionOk="0">
                    <a:moveTo>
                      <a:pt x="152" y="9296"/>
                    </a:moveTo>
                    <a:cubicBezTo>
                      <a:pt x="3813" y="746"/>
                      <a:pt x="3813" y="746"/>
                      <a:pt x="3813" y="746"/>
                    </a:cubicBezTo>
                    <a:cubicBezTo>
                      <a:pt x="4179" y="-154"/>
                      <a:pt x="4545" y="-154"/>
                      <a:pt x="4911" y="296"/>
                    </a:cubicBezTo>
                    <a:cubicBezTo>
                      <a:pt x="20654" y="10196"/>
                      <a:pt x="20654" y="10196"/>
                      <a:pt x="20654" y="10196"/>
                    </a:cubicBezTo>
                    <a:cubicBezTo>
                      <a:pt x="21020" y="10646"/>
                      <a:pt x="21386" y="11096"/>
                      <a:pt x="21020" y="11546"/>
                    </a:cubicBezTo>
                    <a:cubicBezTo>
                      <a:pt x="17359" y="20546"/>
                      <a:pt x="17359" y="20546"/>
                      <a:pt x="17359" y="20546"/>
                    </a:cubicBezTo>
                    <a:cubicBezTo>
                      <a:pt x="16993" y="20996"/>
                      <a:pt x="16627" y="21446"/>
                      <a:pt x="16261" y="20996"/>
                    </a:cubicBezTo>
                    <a:cubicBezTo>
                      <a:pt x="518" y="10646"/>
                      <a:pt x="518" y="10646"/>
                      <a:pt x="518" y="10646"/>
                    </a:cubicBezTo>
                    <a:cubicBezTo>
                      <a:pt x="152" y="10646"/>
                      <a:pt x="-214" y="9746"/>
                      <a:pt x="152" y="9296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1" name="Freeform 287"/>
              <p:cNvSpPr/>
              <p:nvPr/>
            </p:nvSpPr>
            <p:spPr>
              <a:xfrm>
                <a:off x="1217018" y="1505711"/>
                <a:ext cx="16715" cy="152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00" extrusionOk="0">
                    <a:moveTo>
                      <a:pt x="15120" y="21000"/>
                    </a:moveTo>
                    <a:cubicBezTo>
                      <a:pt x="0" y="13800"/>
                      <a:pt x="0" y="13800"/>
                      <a:pt x="0" y="13800"/>
                    </a:cubicBezTo>
                    <a:cubicBezTo>
                      <a:pt x="6480" y="1800"/>
                      <a:pt x="6480" y="1800"/>
                      <a:pt x="6480" y="1800"/>
                    </a:cubicBezTo>
                    <a:cubicBezTo>
                      <a:pt x="6480" y="-600"/>
                      <a:pt x="10800" y="-600"/>
                      <a:pt x="12960" y="1800"/>
                    </a:cubicBezTo>
                    <a:cubicBezTo>
                      <a:pt x="21600" y="6600"/>
                      <a:pt x="21600" y="6600"/>
                      <a:pt x="21600" y="6600"/>
                    </a:cubicBezTo>
                    <a:lnTo>
                      <a:pt x="15120" y="21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2" name="Freeform 288"/>
              <p:cNvSpPr/>
              <p:nvPr/>
            </p:nvSpPr>
            <p:spPr>
              <a:xfrm>
                <a:off x="1230598" y="1512587"/>
                <a:ext cx="16715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886"/>
                    </a:lnTo>
                    <a:lnTo>
                      <a:pt x="5400" y="0"/>
                    </a:lnTo>
                    <a:lnTo>
                      <a:pt x="21600" y="7714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3" name="Freeform 289"/>
              <p:cNvSpPr/>
              <p:nvPr/>
            </p:nvSpPr>
            <p:spPr>
              <a:xfrm>
                <a:off x="1244178" y="1518855"/>
                <a:ext cx="14627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86" y="21600"/>
                    </a:moveTo>
                    <a:lnTo>
                      <a:pt x="0" y="14400"/>
                    </a:lnTo>
                    <a:lnTo>
                      <a:pt x="6171" y="0"/>
                    </a:lnTo>
                    <a:lnTo>
                      <a:pt x="21600" y="7200"/>
                    </a:lnTo>
                    <a:lnTo>
                      <a:pt x="1388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4" name="Freeform 290"/>
              <p:cNvSpPr/>
              <p:nvPr/>
            </p:nvSpPr>
            <p:spPr>
              <a:xfrm>
                <a:off x="1211794" y="1517811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6750" y="0"/>
                    </a:lnTo>
                    <a:lnTo>
                      <a:pt x="21600" y="54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5" name="Freeform 291"/>
              <p:cNvSpPr/>
              <p:nvPr/>
            </p:nvSpPr>
            <p:spPr>
              <a:xfrm>
                <a:off x="1223285" y="1524078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3500"/>
                    </a:lnTo>
                    <a:lnTo>
                      <a:pt x="9450" y="0"/>
                    </a:lnTo>
                    <a:lnTo>
                      <a:pt x="21600" y="67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6" name="Freeform 292"/>
              <p:cNvSpPr/>
              <p:nvPr/>
            </p:nvSpPr>
            <p:spPr>
              <a:xfrm>
                <a:off x="1236866" y="153139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150"/>
                    </a:lnTo>
                    <a:lnTo>
                      <a:pt x="6750" y="0"/>
                    </a:lnTo>
                    <a:lnTo>
                      <a:pt x="21600" y="54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7" name="Freeform 293"/>
              <p:cNvSpPr/>
              <p:nvPr/>
            </p:nvSpPr>
            <p:spPr>
              <a:xfrm>
                <a:off x="1255670" y="1526167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67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8" name="Freeform 294"/>
              <p:cNvSpPr/>
              <p:nvPr/>
            </p:nvSpPr>
            <p:spPr>
              <a:xfrm>
                <a:off x="1269250" y="1532435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9" name="Freeform 295"/>
              <p:cNvSpPr/>
              <p:nvPr/>
            </p:nvSpPr>
            <p:spPr>
              <a:xfrm>
                <a:off x="1280741" y="1539747"/>
                <a:ext cx="15737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512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17280" y="4320"/>
                      <a:pt x="17280" y="4320"/>
                      <a:pt x="17280" y="4320"/>
                    </a:cubicBezTo>
                    <a:cubicBezTo>
                      <a:pt x="19440" y="6480"/>
                      <a:pt x="21600" y="8640"/>
                      <a:pt x="19440" y="10800"/>
                    </a:cubicBezTo>
                    <a:lnTo>
                      <a:pt x="1512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0" name="Freeform 296"/>
              <p:cNvSpPr/>
              <p:nvPr/>
            </p:nvSpPr>
            <p:spPr>
              <a:xfrm>
                <a:off x="1248357" y="1537658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247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6750"/>
                    </a:lnTo>
                    <a:lnTo>
                      <a:pt x="1524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1" name="Freeform 297"/>
              <p:cNvSpPr/>
              <p:nvPr/>
            </p:nvSpPr>
            <p:spPr>
              <a:xfrm>
                <a:off x="1261938" y="1544970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2150"/>
                    </a:lnTo>
                    <a:lnTo>
                      <a:pt x="6353" y="0"/>
                    </a:lnTo>
                    <a:lnTo>
                      <a:pt x="21600" y="5400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2" name="Freeform 298"/>
              <p:cNvSpPr/>
              <p:nvPr/>
            </p:nvSpPr>
            <p:spPr>
              <a:xfrm>
                <a:off x="1275518" y="1551238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lnTo>
                      <a:pt x="0" y="13500"/>
                    </a:lnTo>
                    <a:lnTo>
                      <a:pt x="7200" y="0"/>
                    </a:lnTo>
                    <a:lnTo>
                      <a:pt x="21600" y="6750"/>
                    </a:ln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3" name="Freeform 299"/>
              <p:cNvSpPr/>
              <p:nvPr/>
            </p:nvSpPr>
            <p:spPr>
              <a:xfrm>
                <a:off x="1205461" y="1529301"/>
                <a:ext cx="1573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1695" y="21600"/>
                    </a:moveTo>
                    <a:cubicBezTo>
                      <a:pt x="3055" y="15120"/>
                      <a:pt x="3055" y="15120"/>
                      <a:pt x="3055" y="15120"/>
                    </a:cubicBezTo>
                    <a:cubicBezTo>
                      <a:pt x="895" y="15120"/>
                      <a:pt x="-1265" y="12960"/>
                      <a:pt x="895" y="10800"/>
                    </a:cubicBezTo>
                    <a:cubicBezTo>
                      <a:pt x="5215" y="0"/>
                      <a:pt x="5215" y="0"/>
                      <a:pt x="5215" y="0"/>
                    </a:cubicBezTo>
                    <a:cubicBezTo>
                      <a:pt x="20335" y="6480"/>
                      <a:pt x="20335" y="6480"/>
                      <a:pt x="20335" y="6480"/>
                    </a:cubicBezTo>
                    <a:lnTo>
                      <a:pt x="1169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4" name="Freeform 300"/>
              <p:cNvSpPr/>
              <p:nvPr/>
            </p:nvSpPr>
            <p:spPr>
              <a:xfrm>
                <a:off x="1217018" y="1535569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6353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5" name="Freeform 301"/>
              <p:cNvSpPr/>
              <p:nvPr/>
            </p:nvSpPr>
            <p:spPr>
              <a:xfrm>
                <a:off x="1230598" y="1542881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5400" y="0"/>
                    </a:lnTo>
                    <a:lnTo>
                      <a:pt x="21600" y="67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6" name="Freeform 302"/>
              <p:cNvSpPr/>
              <p:nvPr/>
            </p:nvSpPr>
            <p:spPr>
              <a:xfrm>
                <a:off x="1244178" y="1549149"/>
                <a:ext cx="167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5247"/>
                    </a:lnTo>
                    <a:lnTo>
                      <a:pt x="5400" y="0"/>
                    </a:lnTo>
                    <a:lnTo>
                      <a:pt x="21600" y="8894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7" name="Freeform 303"/>
              <p:cNvSpPr/>
              <p:nvPr/>
            </p:nvSpPr>
            <p:spPr>
              <a:xfrm>
                <a:off x="1255670" y="1556461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485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8" name="Freeform 304"/>
              <p:cNvSpPr/>
              <p:nvPr/>
            </p:nvSpPr>
            <p:spPr>
              <a:xfrm>
                <a:off x="1269250" y="1562729"/>
                <a:ext cx="16716" cy="167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8640" y="19440"/>
                    </a:moveTo>
                    <a:cubicBezTo>
                      <a:pt x="0" y="15120"/>
                      <a:pt x="0" y="15120"/>
                      <a:pt x="0" y="15120"/>
                    </a:cubicBezTo>
                    <a:cubicBezTo>
                      <a:pt x="6480" y="0"/>
                      <a:pt x="6480" y="0"/>
                      <a:pt x="648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cubicBezTo>
                      <a:pt x="15120" y="17280"/>
                      <a:pt x="15120" y="17280"/>
                      <a:pt x="15120" y="17280"/>
                    </a:cubicBezTo>
                    <a:cubicBezTo>
                      <a:pt x="1512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9" name="Freeform 305"/>
              <p:cNvSpPr/>
              <p:nvPr/>
            </p:nvSpPr>
            <p:spPr>
              <a:xfrm>
                <a:off x="1330836" y="1571035"/>
                <a:ext cx="98296" cy="794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1" h="21073" extrusionOk="0">
                    <a:moveTo>
                      <a:pt x="152" y="9186"/>
                    </a:moveTo>
                    <a:cubicBezTo>
                      <a:pt x="3813" y="636"/>
                      <a:pt x="3813" y="636"/>
                      <a:pt x="3813" y="636"/>
                    </a:cubicBezTo>
                    <a:cubicBezTo>
                      <a:pt x="4179" y="186"/>
                      <a:pt x="4545" y="-264"/>
                      <a:pt x="4911" y="186"/>
                    </a:cubicBezTo>
                    <a:cubicBezTo>
                      <a:pt x="20654" y="10536"/>
                      <a:pt x="20654" y="10536"/>
                      <a:pt x="20654" y="10536"/>
                    </a:cubicBezTo>
                    <a:cubicBezTo>
                      <a:pt x="21020" y="10536"/>
                      <a:pt x="21386" y="10986"/>
                      <a:pt x="21020" y="11886"/>
                    </a:cubicBezTo>
                    <a:cubicBezTo>
                      <a:pt x="17359" y="20436"/>
                      <a:pt x="17359" y="20436"/>
                      <a:pt x="17359" y="20436"/>
                    </a:cubicBezTo>
                    <a:cubicBezTo>
                      <a:pt x="16993" y="20886"/>
                      <a:pt x="16627" y="21336"/>
                      <a:pt x="16261" y="20886"/>
                    </a:cubicBezTo>
                    <a:cubicBezTo>
                      <a:pt x="518" y="10986"/>
                      <a:pt x="518" y="10986"/>
                      <a:pt x="518" y="10986"/>
                    </a:cubicBezTo>
                    <a:cubicBezTo>
                      <a:pt x="152" y="10536"/>
                      <a:pt x="-214" y="10086"/>
                      <a:pt x="152" y="9186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0" name="Freeform 306"/>
              <p:cNvSpPr/>
              <p:nvPr/>
            </p:nvSpPr>
            <p:spPr>
              <a:xfrm>
                <a:off x="1346554" y="1574154"/>
                <a:ext cx="15671" cy="157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14400" y="20335"/>
                    </a:moveTo>
                    <a:cubicBezTo>
                      <a:pt x="0" y="11695"/>
                      <a:pt x="0" y="11695"/>
                      <a:pt x="0" y="11695"/>
                    </a:cubicBezTo>
                    <a:cubicBezTo>
                      <a:pt x="4800" y="3055"/>
                      <a:pt x="4800" y="3055"/>
                      <a:pt x="4800" y="3055"/>
                    </a:cubicBezTo>
                    <a:cubicBezTo>
                      <a:pt x="7200" y="895"/>
                      <a:pt x="9600" y="-1265"/>
                      <a:pt x="12000" y="895"/>
                    </a:cubicBezTo>
                    <a:cubicBezTo>
                      <a:pt x="21600" y="5215"/>
                      <a:pt x="21600" y="5215"/>
                      <a:pt x="21600" y="5215"/>
                    </a:cubicBezTo>
                    <a:lnTo>
                      <a:pt x="14400" y="20335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1" name="Freeform 307"/>
              <p:cNvSpPr/>
              <p:nvPr/>
            </p:nvSpPr>
            <p:spPr>
              <a:xfrm>
                <a:off x="1359090" y="158048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54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2" name="Freeform 308"/>
              <p:cNvSpPr/>
              <p:nvPr/>
            </p:nvSpPr>
            <p:spPr>
              <a:xfrm>
                <a:off x="1372671" y="1586754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3" name="Freeform 309"/>
              <p:cNvSpPr/>
              <p:nvPr/>
            </p:nvSpPr>
            <p:spPr>
              <a:xfrm>
                <a:off x="1340286" y="1584665"/>
                <a:ext cx="16716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5247"/>
                    </a:lnTo>
                    <a:lnTo>
                      <a:pt x="6750" y="0"/>
                    </a:lnTo>
                    <a:lnTo>
                      <a:pt x="21600" y="6353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4" name="Freeform 310"/>
              <p:cNvSpPr/>
              <p:nvPr/>
            </p:nvSpPr>
            <p:spPr>
              <a:xfrm>
                <a:off x="1351778" y="1591977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200" y="21600"/>
                    </a:moveTo>
                    <a:lnTo>
                      <a:pt x="0" y="14850"/>
                    </a:lnTo>
                    <a:lnTo>
                      <a:pt x="9450" y="0"/>
                    </a:lnTo>
                    <a:lnTo>
                      <a:pt x="21600" y="6750"/>
                    </a:lnTo>
                    <a:lnTo>
                      <a:pt x="162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5" name="Freeform 311"/>
              <p:cNvSpPr/>
              <p:nvPr/>
            </p:nvSpPr>
            <p:spPr>
              <a:xfrm>
                <a:off x="1365358" y="1598245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5247"/>
                    </a:lnTo>
                    <a:lnTo>
                      <a:pt x="6750" y="0"/>
                    </a:lnTo>
                    <a:lnTo>
                      <a:pt x="21600" y="6353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6" name="Freeform 312"/>
              <p:cNvSpPr/>
              <p:nvPr/>
            </p:nvSpPr>
            <p:spPr>
              <a:xfrm>
                <a:off x="1384162" y="159406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54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7" name="Freeform 313"/>
              <p:cNvSpPr/>
              <p:nvPr/>
            </p:nvSpPr>
            <p:spPr>
              <a:xfrm>
                <a:off x="1397742" y="1600334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8" name="Freeform 314"/>
              <p:cNvSpPr/>
              <p:nvPr/>
            </p:nvSpPr>
            <p:spPr>
              <a:xfrm>
                <a:off x="1409233" y="1606602"/>
                <a:ext cx="173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60" h="21600" extrusionOk="0">
                    <a:moveTo>
                      <a:pt x="1512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19440" y="4320"/>
                      <a:pt x="19440" y="4320"/>
                      <a:pt x="19440" y="4320"/>
                    </a:cubicBezTo>
                    <a:cubicBezTo>
                      <a:pt x="21600" y="6480"/>
                      <a:pt x="21600" y="8640"/>
                      <a:pt x="19440" y="10800"/>
                    </a:cubicBezTo>
                    <a:lnTo>
                      <a:pt x="151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9" name="Freeform 315"/>
              <p:cNvSpPr/>
              <p:nvPr/>
            </p:nvSpPr>
            <p:spPr>
              <a:xfrm>
                <a:off x="1378938" y="1605557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lnTo>
                      <a:pt x="0" y="14850"/>
                    </a:lnTo>
                    <a:lnTo>
                      <a:pt x="7200" y="0"/>
                    </a:lnTo>
                    <a:lnTo>
                      <a:pt x="21600" y="8100"/>
                    </a:ln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0" name="Freeform 316"/>
              <p:cNvSpPr/>
              <p:nvPr/>
            </p:nvSpPr>
            <p:spPr>
              <a:xfrm>
                <a:off x="1390430" y="1611825"/>
                <a:ext cx="17760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247" y="21600"/>
                    </a:moveTo>
                    <a:lnTo>
                      <a:pt x="0" y="15247"/>
                    </a:lnTo>
                    <a:lnTo>
                      <a:pt x="8894" y="0"/>
                    </a:lnTo>
                    <a:lnTo>
                      <a:pt x="21600" y="8894"/>
                    </a:lnTo>
                    <a:lnTo>
                      <a:pt x="1524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1" name="Freeform 317"/>
              <p:cNvSpPr/>
              <p:nvPr/>
            </p:nvSpPr>
            <p:spPr>
              <a:xfrm>
                <a:off x="1404010" y="1619137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4850"/>
                    </a:lnTo>
                    <a:lnTo>
                      <a:pt x="6353" y="0"/>
                    </a:lnTo>
                    <a:lnTo>
                      <a:pt x="21600" y="8100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2" name="Freeform 318"/>
              <p:cNvSpPr/>
              <p:nvPr/>
            </p:nvSpPr>
            <p:spPr>
              <a:xfrm>
                <a:off x="1334014" y="1597200"/>
                <a:ext cx="1672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1695" y="21600"/>
                    </a:moveTo>
                    <a:cubicBezTo>
                      <a:pt x="3055" y="17280"/>
                      <a:pt x="3055" y="17280"/>
                      <a:pt x="3055" y="17280"/>
                    </a:cubicBezTo>
                    <a:cubicBezTo>
                      <a:pt x="895" y="15120"/>
                      <a:pt x="-1265" y="12960"/>
                      <a:pt x="895" y="10800"/>
                    </a:cubicBezTo>
                    <a:cubicBezTo>
                      <a:pt x="5215" y="0"/>
                      <a:pt x="5215" y="0"/>
                      <a:pt x="5215" y="0"/>
                    </a:cubicBezTo>
                    <a:cubicBezTo>
                      <a:pt x="20335" y="8640"/>
                      <a:pt x="20335" y="8640"/>
                      <a:pt x="20335" y="8640"/>
                    </a:cubicBezTo>
                    <a:lnTo>
                      <a:pt x="11695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3" name="Freeform 319"/>
              <p:cNvSpPr/>
              <p:nvPr/>
            </p:nvSpPr>
            <p:spPr>
              <a:xfrm>
                <a:off x="1345510" y="1603468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62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4" name="Freeform 320"/>
              <p:cNvSpPr/>
              <p:nvPr/>
            </p:nvSpPr>
            <p:spPr>
              <a:xfrm>
                <a:off x="1359090" y="161078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4850"/>
                    </a:lnTo>
                    <a:lnTo>
                      <a:pt x="675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5" name="Freeform 321"/>
              <p:cNvSpPr/>
              <p:nvPr/>
            </p:nvSpPr>
            <p:spPr>
              <a:xfrm>
                <a:off x="1372671" y="1617048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6200"/>
                    </a:lnTo>
                    <a:lnTo>
                      <a:pt x="675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6" name="Freeform 322"/>
              <p:cNvSpPr/>
              <p:nvPr/>
            </p:nvSpPr>
            <p:spPr>
              <a:xfrm>
                <a:off x="1384162" y="162436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485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7" name="Freeform 323"/>
              <p:cNvSpPr/>
              <p:nvPr/>
            </p:nvSpPr>
            <p:spPr>
              <a:xfrm>
                <a:off x="1397742" y="1630628"/>
                <a:ext cx="16716" cy="157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8640" y="19440"/>
                    </a:moveTo>
                    <a:cubicBezTo>
                      <a:pt x="0" y="15120"/>
                      <a:pt x="0" y="15120"/>
                      <a:pt x="0" y="15120"/>
                    </a:cubicBezTo>
                    <a:cubicBezTo>
                      <a:pt x="6480" y="0"/>
                      <a:pt x="6480" y="0"/>
                      <a:pt x="648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cubicBezTo>
                      <a:pt x="15120" y="17280"/>
                      <a:pt x="15120" y="17280"/>
                      <a:pt x="15120" y="17280"/>
                    </a:cubicBezTo>
                    <a:cubicBezTo>
                      <a:pt x="1512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8" name="Freeform 324"/>
              <p:cNvSpPr/>
              <p:nvPr/>
            </p:nvSpPr>
            <p:spPr>
              <a:xfrm>
                <a:off x="1290886" y="1551836"/>
                <a:ext cx="50893" cy="499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32" h="18794" extrusionOk="0">
                    <a:moveTo>
                      <a:pt x="17994" y="13844"/>
                    </a:moveTo>
                    <a:cubicBezTo>
                      <a:pt x="15453" y="18291"/>
                      <a:pt x="9735" y="20197"/>
                      <a:pt x="5288" y="17656"/>
                    </a:cubicBezTo>
                    <a:cubicBezTo>
                      <a:pt x="206" y="15115"/>
                      <a:pt x="-1065" y="9397"/>
                      <a:pt x="841" y="4950"/>
                    </a:cubicBezTo>
                    <a:cubicBezTo>
                      <a:pt x="3382" y="503"/>
                      <a:pt x="9100" y="-1403"/>
                      <a:pt x="14182" y="1138"/>
                    </a:cubicBezTo>
                    <a:cubicBezTo>
                      <a:pt x="18629" y="3679"/>
                      <a:pt x="20535" y="9397"/>
                      <a:pt x="17994" y="13844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9" name="Freeform 325"/>
              <p:cNvSpPr/>
              <p:nvPr/>
            </p:nvSpPr>
            <p:spPr>
              <a:xfrm>
                <a:off x="1304768" y="1554372"/>
                <a:ext cx="36994" cy="474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12" h="20010" extrusionOk="0">
                    <a:moveTo>
                      <a:pt x="12600" y="0"/>
                    </a:moveTo>
                    <a:cubicBezTo>
                      <a:pt x="12600" y="0"/>
                      <a:pt x="12600" y="0"/>
                      <a:pt x="12600" y="0"/>
                    </a:cubicBezTo>
                    <a:cubicBezTo>
                      <a:pt x="0" y="18720"/>
                      <a:pt x="0" y="18720"/>
                      <a:pt x="0" y="18720"/>
                    </a:cubicBezTo>
                    <a:cubicBezTo>
                      <a:pt x="0" y="18720"/>
                      <a:pt x="0" y="18720"/>
                      <a:pt x="0" y="18720"/>
                    </a:cubicBezTo>
                    <a:cubicBezTo>
                      <a:pt x="6300" y="21600"/>
                      <a:pt x="14400" y="19440"/>
                      <a:pt x="18000" y="14400"/>
                    </a:cubicBezTo>
                    <a:cubicBezTo>
                      <a:pt x="21600" y="9360"/>
                      <a:pt x="18900" y="2880"/>
                      <a:pt x="12600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0" name="Oval 326"/>
              <p:cNvSpPr/>
              <p:nvPr/>
            </p:nvSpPr>
            <p:spPr>
              <a:xfrm>
                <a:off x="832586" y="104460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1" name="Oval 327"/>
              <p:cNvSpPr/>
              <p:nvPr/>
            </p:nvSpPr>
            <p:spPr>
              <a:xfrm>
                <a:off x="802291" y="20265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2" name="Oval 328"/>
              <p:cNvSpPr/>
              <p:nvPr/>
            </p:nvSpPr>
            <p:spPr>
              <a:xfrm>
                <a:off x="691558" y="126397"/>
                <a:ext cx="3134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3" name="Oval 329"/>
              <p:cNvSpPr/>
              <p:nvPr/>
            </p:nvSpPr>
            <p:spPr>
              <a:xfrm>
                <a:off x="606942" y="171315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4" name="Oval 330"/>
              <p:cNvSpPr/>
              <p:nvPr/>
            </p:nvSpPr>
            <p:spPr>
              <a:xfrm>
                <a:off x="566200" y="290400"/>
                <a:ext cx="2925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5" name="Oval 331"/>
              <p:cNvSpPr/>
              <p:nvPr/>
            </p:nvSpPr>
            <p:spPr>
              <a:xfrm>
                <a:off x="548441" y="371879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6" name="Oval 332"/>
              <p:cNvSpPr/>
              <p:nvPr/>
            </p:nvSpPr>
            <p:spPr>
              <a:xfrm>
                <a:off x="451289" y="33009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7" name="Oval 333"/>
              <p:cNvSpPr/>
              <p:nvPr/>
            </p:nvSpPr>
            <p:spPr>
              <a:xfrm>
                <a:off x="461735" y="48574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8" name="Oval 334"/>
              <p:cNvSpPr/>
              <p:nvPr/>
            </p:nvSpPr>
            <p:spPr>
              <a:xfrm>
                <a:off x="357270" y="424109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9" name="Oval 335"/>
              <p:cNvSpPr/>
              <p:nvPr/>
            </p:nvSpPr>
            <p:spPr>
              <a:xfrm>
                <a:off x="189081" y="508722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0" name="Oval 336"/>
              <p:cNvSpPr/>
              <p:nvPr/>
            </p:nvSpPr>
            <p:spPr>
              <a:xfrm>
                <a:off x="324886" y="649744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1" name="Oval 337"/>
              <p:cNvSpPr/>
              <p:nvPr/>
            </p:nvSpPr>
            <p:spPr>
              <a:xfrm>
                <a:off x="338466" y="77823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2" name="Oval 338"/>
              <p:cNvSpPr/>
              <p:nvPr/>
            </p:nvSpPr>
            <p:spPr>
              <a:xfrm>
                <a:off x="180724" y="77823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3" name="Oval 339"/>
              <p:cNvSpPr/>
              <p:nvPr/>
            </p:nvSpPr>
            <p:spPr>
              <a:xfrm>
                <a:off x="0" y="893137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4" name="Oval 340"/>
              <p:cNvSpPr/>
              <p:nvPr/>
            </p:nvSpPr>
            <p:spPr>
              <a:xfrm>
                <a:off x="79393" y="98297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5" name="Oval 341"/>
              <p:cNvSpPr/>
              <p:nvPr/>
            </p:nvSpPr>
            <p:spPr>
              <a:xfrm>
                <a:off x="0" y="11657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6" name="Oval 342"/>
              <p:cNvSpPr/>
              <p:nvPr/>
            </p:nvSpPr>
            <p:spPr>
              <a:xfrm>
                <a:off x="166099" y="104878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7" name="Oval 343"/>
              <p:cNvSpPr/>
              <p:nvPr/>
            </p:nvSpPr>
            <p:spPr>
              <a:xfrm>
                <a:off x="219376" y="893137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8" name="Oval 344"/>
              <p:cNvSpPr/>
              <p:nvPr/>
            </p:nvSpPr>
            <p:spPr>
              <a:xfrm>
                <a:off x="311305" y="958947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39" name="Oval 345"/>
              <p:cNvSpPr/>
              <p:nvPr/>
            </p:nvSpPr>
            <p:spPr>
              <a:xfrm>
                <a:off x="401145" y="1082210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0" name="Oval 346"/>
              <p:cNvSpPr/>
              <p:nvPr/>
            </p:nvSpPr>
            <p:spPr>
              <a:xfrm>
                <a:off x="385476" y="124725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1" name="Oval 347"/>
              <p:cNvSpPr/>
              <p:nvPr/>
            </p:nvSpPr>
            <p:spPr>
              <a:xfrm>
                <a:off x="336377" y="1318291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2" name="Oval 348"/>
              <p:cNvSpPr/>
              <p:nvPr/>
            </p:nvSpPr>
            <p:spPr>
              <a:xfrm>
                <a:off x="150429" y="121800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3" name="Oval 349"/>
              <p:cNvSpPr/>
              <p:nvPr/>
            </p:nvSpPr>
            <p:spPr>
              <a:xfrm>
                <a:off x="94018" y="1155333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4" name="Oval 350"/>
              <p:cNvSpPr/>
              <p:nvPr/>
            </p:nvSpPr>
            <p:spPr>
              <a:xfrm>
                <a:off x="94018" y="1385146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5" name="Oval 351"/>
              <p:cNvSpPr/>
              <p:nvPr/>
            </p:nvSpPr>
            <p:spPr>
              <a:xfrm>
                <a:off x="232957" y="1376789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6" name="Oval 352"/>
              <p:cNvSpPr/>
              <p:nvPr/>
            </p:nvSpPr>
            <p:spPr>
              <a:xfrm>
                <a:off x="290412" y="1529301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7" name="Oval 353"/>
              <p:cNvSpPr/>
              <p:nvPr/>
            </p:nvSpPr>
            <p:spPr>
              <a:xfrm>
                <a:off x="384431" y="14123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8" name="Oval 354"/>
              <p:cNvSpPr/>
              <p:nvPr/>
            </p:nvSpPr>
            <p:spPr>
              <a:xfrm>
                <a:off x="504566" y="12973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9" name="Oval 355"/>
              <p:cNvSpPr/>
              <p:nvPr/>
            </p:nvSpPr>
            <p:spPr>
              <a:xfrm>
                <a:off x="581870" y="136320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0" name="Oval 356"/>
              <p:cNvSpPr/>
              <p:nvPr/>
            </p:nvSpPr>
            <p:spPr>
              <a:xfrm>
                <a:off x="504566" y="141961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1" name="Oval 357"/>
              <p:cNvSpPr/>
              <p:nvPr/>
            </p:nvSpPr>
            <p:spPr>
              <a:xfrm>
                <a:off x="446065" y="1575264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2" name="Oval 358"/>
              <p:cNvSpPr/>
              <p:nvPr/>
            </p:nvSpPr>
            <p:spPr>
              <a:xfrm>
                <a:off x="642460" y="1625405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3" name="Oval 359"/>
              <p:cNvSpPr/>
              <p:nvPr/>
            </p:nvSpPr>
            <p:spPr>
              <a:xfrm>
                <a:off x="816916" y="1632717"/>
                <a:ext cx="30295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4" name="Oval 360"/>
              <p:cNvSpPr/>
              <p:nvPr/>
            </p:nvSpPr>
            <p:spPr>
              <a:xfrm>
                <a:off x="816916" y="149378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5" name="Oval 361"/>
              <p:cNvSpPr/>
              <p:nvPr/>
            </p:nvSpPr>
            <p:spPr>
              <a:xfrm>
                <a:off x="726032" y="1464536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6" name="Oval 362"/>
              <p:cNvSpPr/>
              <p:nvPr/>
            </p:nvSpPr>
            <p:spPr>
              <a:xfrm>
                <a:off x="740657" y="1681813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7" name="Oval 363"/>
              <p:cNvSpPr/>
              <p:nvPr/>
            </p:nvSpPr>
            <p:spPr>
              <a:xfrm>
                <a:off x="967346" y="1740311"/>
                <a:ext cx="3134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8" name="Oval 364"/>
              <p:cNvSpPr/>
              <p:nvPr/>
            </p:nvSpPr>
            <p:spPr>
              <a:xfrm>
                <a:off x="1133446" y="171001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59" name="Oval 365"/>
              <p:cNvSpPr/>
              <p:nvPr/>
            </p:nvSpPr>
            <p:spPr>
              <a:xfrm>
                <a:off x="1282831" y="1710018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0" name="Oval 366"/>
              <p:cNvSpPr/>
              <p:nvPr/>
            </p:nvSpPr>
            <p:spPr>
              <a:xfrm>
                <a:off x="1187767" y="162436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1" name="Oval 367"/>
              <p:cNvSpPr/>
              <p:nvPr/>
            </p:nvSpPr>
            <p:spPr>
              <a:xfrm>
                <a:off x="983016" y="16254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2" name="Oval 368"/>
              <p:cNvSpPr/>
              <p:nvPr/>
            </p:nvSpPr>
            <p:spPr>
              <a:xfrm>
                <a:off x="937051" y="1534524"/>
                <a:ext cx="30295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3" name="Oval 369"/>
              <p:cNvSpPr/>
              <p:nvPr/>
            </p:nvSpPr>
            <p:spPr>
              <a:xfrm>
                <a:off x="1118820" y="1535569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4" name="Oval 370"/>
              <p:cNvSpPr/>
              <p:nvPr/>
            </p:nvSpPr>
            <p:spPr>
              <a:xfrm>
                <a:off x="1297456" y="1419618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5" name="Oval 371"/>
              <p:cNvSpPr/>
              <p:nvPr/>
            </p:nvSpPr>
            <p:spPr>
              <a:xfrm>
                <a:off x="1365358" y="14802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6" name="Oval 372"/>
              <p:cNvSpPr/>
              <p:nvPr/>
            </p:nvSpPr>
            <p:spPr>
              <a:xfrm>
                <a:off x="1502207" y="1576308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7" name="Oval 373"/>
              <p:cNvSpPr/>
              <p:nvPr/>
            </p:nvSpPr>
            <p:spPr>
              <a:xfrm>
                <a:off x="1651592" y="151049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8" name="Oval 374"/>
              <p:cNvSpPr/>
              <p:nvPr/>
            </p:nvSpPr>
            <p:spPr>
              <a:xfrm>
                <a:off x="1659949" y="1341272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9" name="Oval 375"/>
              <p:cNvSpPr/>
              <p:nvPr/>
            </p:nvSpPr>
            <p:spPr>
              <a:xfrm>
                <a:off x="1533547" y="147184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0" name="Oval 376"/>
              <p:cNvSpPr/>
              <p:nvPr/>
            </p:nvSpPr>
            <p:spPr>
              <a:xfrm>
                <a:off x="1517877" y="12973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1" name="Oval 377"/>
              <p:cNvSpPr/>
              <p:nvPr/>
            </p:nvSpPr>
            <p:spPr>
              <a:xfrm>
                <a:off x="1414457" y="1379923"/>
                <a:ext cx="2925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2" name="Oval 378"/>
              <p:cNvSpPr/>
              <p:nvPr/>
            </p:nvSpPr>
            <p:spPr>
              <a:xfrm>
                <a:off x="1577422" y="112503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3" name="Oval 379"/>
              <p:cNvSpPr/>
              <p:nvPr/>
            </p:nvSpPr>
            <p:spPr>
              <a:xfrm>
                <a:off x="1711137" y="1133396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4" name="Oval 380"/>
              <p:cNvSpPr/>
              <p:nvPr/>
            </p:nvSpPr>
            <p:spPr>
              <a:xfrm>
                <a:off x="1878281" y="1226366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5" name="Oval 381"/>
              <p:cNvSpPr/>
              <p:nvPr/>
            </p:nvSpPr>
            <p:spPr>
              <a:xfrm>
                <a:off x="1949318" y="1068630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6" name="Oval 382"/>
              <p:cNvSpPr/>
              <p:nvPr/>
            </p:nvSpPr>
            <p:spPr>
              <a:xfrm>
                <a:off x="1847987" y="1092656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7" name="Oval 383"/>
              <p:cNvSpPr/>
              <p:nvPr/>
            </p:nvSpPr>
            <p:spPr>
              <a:xfrm>
                <a:off x="1893951" y="9526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8" name="Oval 384"/>
              <p:cNvSpPr/>
              <p:nvPr/>
            </p:nvSpPr>
            <p:spPr>
              <a:xfrm>
                <a:off x="1742477" y="944322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79" name="Oval 385"/>
              <p:cNvSpPr/>
              <p:nvPr/>
            </p:nvSpPr>
            <p:spPr>
              <a:xfrm>
                <a:off x="1648458" y="10069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0" name="Oval 386"/>
              <p:cNvSpPr/>
              <p:nvPr/>
            </p:nvSpPr>
            <p:spPr>
              <a:xfrm>
                <a:off x="1668307" y="81688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1" name="Oval 387"/>
              <p:cNvSpPr/>
              <p:nvPr/>
            </p:nvSpPr>
            <p:spPr>
              <a:xfrm>
                <a:off x="1863656" y="74480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2" name="Oval 388"/>
              <p:cNvSpPr/>
              <p:nvPr/>
            </p:nvSpPr>
            <p:spPr>
              <a:xfrm>
                <a:off x="1949318" y="792855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3" name="Oval 389"/>
              <p:cNvSpPr/>
              <p:nvPr/>
            </p:nvSpPr>
            <p:spPr>
              <a:xfrm>
                <a:off x="1908576" y="60691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4" name="Oval 390"/>
              <p:cNvSpPr/>
              <p:nvPr/>
            </p:nvSpPr>
            <p:spPr>
              <a:xfrm>
                <a:off x="1810379" y="620495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5" name="Oval 391"/>
              <p:cNvSpPr/>
              <p:nvPr/>
            </p:nvSpPr>
            <p:spPr>
              <a:xfrm>
                <a:off x="1673530" y="609004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6" name="Oval 392"/>
              <p:cNvSpPr/>
              <p:nvPr/>
            </p:nvSpPr>
            <p:spPr>
              <a:xfrm>
                <a:off x="1651592" y="69152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7" name="Oval 393"/>
              <p:cNvSpPr/>
              <p:nvPr/>
            </p:nvSpPr>
            <p:spPr>
              <a:xfrm>
                <a:off x="1586824" y="512901"/>
                <a:ext cx="31341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8" name="Oval 394"/>
              <p:cNvSpPr/>
              <p:nvPr/>
            </p:nvSpPr>
            <p:spPr>
              <a:xfrm>
                <a:off x="1807245" y="512901"/>
                <a:ext cx="29251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9" name="Oval 395"/>
              <p:cNvSpPr/>
              <p:nvPr/>
            </p:nvSpPr>
            <p:spPr>
              <a:xfrm>
                <a:off x="1809335" y="30606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0" name="Oval 396"/>
              <p:cNvSpPr/>
              <p:nvPr/>
            </p:nvSpPr>
            <p:spPr>
              <a:xfrm>
                <a:off x="1681887" y="2266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1" name="Oval 397"/>
              <p:cNvSpPr/>
              <p:nvPr/>
            </p:nvSpPr>
            <p:spPr>
              <a:xfrm>
                <a:off x="1586824" y="358299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2" name="Oval 398"/>
              <p:cNvSpPr/>
              <p:nvPr/>
            </p:nvSpPr>
            <p:spPr>
              <a:xfrm>
                <a:off x="1507430" y="245482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3" name="Oval 399"/>
              <p:cNvSpPr/>
              <p:nvPr/>
            </p:nvSpPr>
            <p:spPr>
              <a:xfrm>
                <a:off x="1477136" y="34471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4" name="Oval 400"/>
              <p:cNvSpPr/>
              <p:nvPr/>
            </p:nvSpPr>
            <p:spPr>
              <a:xfrm>
                <a:off x="1368492" y="275775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5" name="Oval 401"/>
              <p:cNvSpPr/>
              <p:nvPr/>
            </p:nvSpPr>
            <p:spPr>
              <a:xfrm>
                <a:off x="1417590" y="158779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6" name="Oval 402"/>
              <p:cNvSpPr/>
              <p:nvPr/>
            </p:nvSpPr>
            <p:spPr>
              <a:xfrm>
                <a:off x="1448930" y="60587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7" name="Oval 403"/>
              <p:cNvSpPr/>
              <p:nvPr/>
            </p:nvSpPr>
            <p:spPr>
              <a:xfrm>
                <a:off x="1561752" y="17444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8" name="Oval 404"/>
              <p:cNvSpPr/>
              <p:nvPr/>
            </p:nvSpPr>
            <p:spPr>
              <a:xfrm>
                <a:off x="1353867" y="73122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9" name="Oval 405"/>
              <p:cNvSpPr/>
              <p:nvPr/>
            </p:nvSpPr>
            <p:spPr>
              <a:xfrm>
                <a:off x="1206571" y="-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582" name="组合 1042"/>
          <p:cNvGrpSpPr/>
          <p:nvPr/>
        </p:nvGrpSpPr>
        <p:grpSpPr>
          <a:xfrm>
            <a:off x="2254249" y="4006849"/>
            <a:ext cx="2036509" cy="1925168"/>
            <a:chOff x="0" y="0"/>
            <a:chExt cx="2036507" cy="1925166"/>
          </a:xfrm>
        </p:grpSpPr>
        <p:sp>
          <p:nvSpPr>
            <p:cNvPr id="502" name="Freeform 932"/>
            <p:cNvSpPr/>
            <p:nvPr/>
          </p:nvSpPr>
          <p:spPr>
            <a:xfrm>
              <a:off x="1532704" y="643149"/>
              <a:ext cx="269079" cy="373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60" h="21392" extrusionOk="0">
                  <a:moveTo>
                    <a:pt x="14028" y="0"/>
                  </a:moveTo>
                  <a:cubicBezTo>
                    <a:pt x="14028" y="0"/>
                    <a:pt x="9674" y="1054"/>
                    <a:pt x="5064" y="8128"/>
                  </a:cubicBezTo>
                  <a:cubicBezTo>
                    <a:pt x="3186" y="11139"/>
                    <a:pt x="966" y="17837"/>
                    <a:pt x="27" y="20772"/>
                  </a:cubicBezTo>
                  <a:cubicBezTo>
                    <a:pt x="-144" y="21299"/>
                    <a:pt x="539" y="21600"/>
                    <a:pt x="966" y="21224"/>
                  </a:cubicBezTo>
                  <a:cubicBezTo>
                    <a:pt x="3869" y="18364"/>
                    <a:pt x="10613" y="11515"/>
                    <a:pt x="14455" y="12042"/>
                  </a:cubicBezTo>
                  <a:cubicBezTo>
                    <a:pt x="21456" y="13095"/>
                    <a:pt x="14028" y="0"/>
                    <a:pt x="14028" y="0"/>
                  </a:cubicBezTo>
                  <a:close/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3" name="Freeform 933"/>
            <p:cNvSpPr/>
            <p:nvPr/>
          </p:nvSpPr>
          <p:spPr>
            <a:xfrm>
              <a:off x="1830810" y="689287"/>
              <a:ext cx="190847" cy="429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58" h="21493" extrusionOk="0">
                  <a:moveTo>
                    <a:pt x="10234" y="0"/>
                  </a:moveTo>
                  <a:cubicBezTo>
                    <a:pt x="10234" y="0"/>
                    <a:pt x="14469" y="2305"/>
                    <a:pt x="15316" y="9483"/>
                  </a:cubicBezTo>
                  <a:cubicBezTo>
                    <a:pt x="15634" y="12512"/>
                    <a:pt x="14046" y="18505"/>
                    <a:pt x="13305" y="21139"/>
                  </a:cubicBezTo>
                  <a:cubicBezTo>
                    <a:pt x="13199" y="21600"/>
                    <a:pt x="12140" y="21600"/>
                    <a:pt x="11928" y="21205"/>
                  </a:cubicBezTo>
                  <a:cubicBezTo>
                    <a:pt x="10446" y="17978"/>
                    <a:pt x="7058" y="10273"/>
                    <a:pt x="2399" y="9417"/>
                  </a:cubicBezTo>
                  <a:cubicBezTo>
                    <a:pt x="-5966" y="7968"/>
                    <a:pt x="10234" y="0"/>
                    <a:pt x="10234" y="0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4" name="Freeform 934"/>
            <p:cNvSpPr/>
            <p:nvPr/>
          </p:nvSpPr>
          <p:spPr>
            <a:xfrm>
              <a:off x="1677755" y="790456"/>
              <a:ext cx="280090" cy="140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" y="0"/>
                  </a:moveTo>
                  <a:lnTo>
                    <a:pt x="0" y="1451"/>
                  </a:lnTo>
                  <a:lnTo>
                    <a:pt x="429" y="6915"/>
                  </a:lnTo>
                  <a:lnTo>
                    <a:pt x="129" y="9306"/>
                  </a:lnTo>
                  <a:lnTo>
                    <a:pt x="1929" y="12294"/>
                  </a:lnTo>
                  <a:lnTo>
                    <a:pt x="1629" y="14514"/>
                  </a:lnTo>
                  <a:lnTo>
                    <a:pt x="9129" y="19978"/>
                  </a:lnTo>
                  <a:lnTo>
                    <a:pt x="16929" y="21600"/>
                  </a:lnTo>
                  <a:lnTo>
                    <a:pt x="17271" y="19209"/>
                  </a:lnTo>
                  <a:lnTo>
                    <a:pt x="19500" y="18014"/>
                  </a:lnTo>
                  <a:lnTo>
                    <a:pt x="19800" y="15794"/>
                  </a:lnTo>
                  <a:lnTo>
                    <a:pt x="21300" y="11099"/>
                  </a:lnTo>
                  <a:lnTo>
                    <a:pt x="21600" y="9733"/>
                  </a:lnTo>
                  <a:lnTo>
                    <a:pt x="11186" y="2049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5" name="Freeform 936"/>
            <p:cNvSpPr/>
            <p:nvPr/>
          </p:nvSpPr>
          <p:spPr>
            <a:xfrm>
              <a:off x="1679422" y="114955"/>
              <a:ext cx="357086" cy="738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095" extrusionOk="0">
                  <a:moveTo>
                    <a:pt x="15845" y="21095"/>
                  </a:moveTo>
                  <a:cubicBezTo>
                    <a:pt x="16667" y="19930"/>
                    <a:pt x="17340" y="18728"/>
                    <a:pt x="17938" y="17414"/>
                  </a:cubicBezTo>
                  <a:cubicBezTo>
                    <a:pt x="20927" y="10765"/>
                    <a:pt x="21600" y="547"/>
                    <a:pt x="17041" y="21"/>
                  </a:cubicBezTo>
                  <a:cubicBezTo>
                    <a:pt x="12407" y="-505"/>
                    <a:pt x="4260" y="8849"/>
                    <a:pt x="1271" y="15535"/>
                  </a:cubicBezTo>
                  <a:cubicBezTo>
                    <a:pt x="673" y="16813"/>
                    <a:pt x="224" y="18090"/>
                    <a:pt x="0" y="19292"/>
                  </a:cubicBezTo>
                  <a:cubicBezTo>
                    <a:pt x="15845" y="21095"/>
                    <a:pt x="15845" y="21095"/>
                    <a:pt x="15845" y="21095"/>
                  </a:cubicBezTo>
                </a:path>
              </a:pathLst>
            </a:custGeom>
            <a:solidFill>
              <a:srgbClr val="60C6E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6" name="Freeform 937"/>
            <p:cNvSpPr/>
            <p:nvPr/>
          </p:nvSpPr>
          <p:spPr>
            <a:xfrm>
              <a:off x="1679422" y="851047"/>
              <a:ext cx="251192" cy="733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1" y="21600"/>
                  </a:moveTo>
                  <a:cubicBezTo>
                    <a:pt x="21148" y="20057"/>
                    <a:pt x="21374" y="18514"/>
                    <a:pt x="21600" y="1658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29"/>
                    <a:pt x="0" y="3471"/>
                    <a:pt x="0" y="5400"/>
                  </a:cubicBezTo>
                  <a:cubicBezTo>
                    <a:pt x="20921" y="21600"/>
                    <a:pt x="20921" y="21600"/>
                    <a:pt x="20921" y="21600"/>
                  </a:cubicBezTo>
                </a:path>
              </a:pathLst>
            </a:custGeom>
            <a:solidFill>
              <a:srgbClr val="A6E7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7" name="Freeform 938"/>
            <p:cNvSpPr/>
            <p:nvPr/>
          </p:nvSpPr>
          <p:spPr>
            <a:xfrm>
              <a:off x="1698873" y="884955"/>
              <a:ext cx="198397" cy="77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68" y="21600"/>
                  </a:moveTo>
                  <a:cubicBezTo>
                    <a:pt x="20026" y="18671"/>
                    <a:pt x="20885" y="15742"/>
                    <a:pt x="21600" y="128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6" y="4027"/>
                    <a:pt x="429" y="7322"/>
                    <a:pt x="858" y="10617"/>
                  </a:cubicBezTo>
                  <a:cubicBezTo>
                    <a:pt x="19168" y="21600"/>
                    <a:pt x="19168" y="21600"/>
                    <a:pt x="19168" y="21600"/>
                  </a:cubicBezTo>
                </a:path>
              </a:pathLst>
            </a:custGeom>
            <a:solidFill>
              <a:srgbClr val="4DA2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8" name="Freeform 939"/>
            <p:cNvSpPr/>
            <p:nvPr/>
          </p:nvSpPr>
          <p:spPr>
            <a:xfrm>
              <a:off x="1675532" y="799906"/>
              <a:ext cx="278423" cy="1011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79" y="21600"/>
                  </a:moveTo>
                  <a:cubicBezTo>
                    <a:pt x="20887" y="18795"/>
                    <a:pt x="21294" y="16270"/>
                    <a:pt x="21600" y="13465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102" y="3086"/>
                    <a:pt x="0" y="5891"/>
                    <a:pt x="0" y="8696"/>
                  </a:cubicBezTo>
                  <a:cubicBezTo>
                    <a:pt x="20479" y="21600"/>
                    <a:pt x="20479" y="21600"/>
                    <a:pt x="20479" y="21600"/>
                  </a:cubicBezTo>
                </a:path>
              </a:pathLst>
            </a:custGeom>
            <a:solidFill>
              <a:srgbClr val="3A7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9" name="Freeform 940"/>
            <p:cNvSpPr/>
            <p:nvPr/>
          </p:nvSpPr>
          <p:spPr>
            <a:xfrm>
              <a:off x="1960623" y="0"/>
              <a:ext cx="45242" cy="120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extrusionOk="0">
                  <a:moveTo>
                    <a:pt x="16663" y="21600"/>
                  </a:moveTo>
                  <a:cubicBezTo>
                    <a:pt x="20983" y="8687"/>
                    <a:pt x="21600" y="235"/>
                    <a:pt x="20983" y="0"/>
                  </a:cubicBezTo>
                  <a:cubicBezTo>
                    <a:pt x="19749" y="0"/>
                    <a:pt x="10491" y="7748"/>
                    <a:pt x="0" y="19957"/>
                  </a:cubicBezTo>
                  <a:cubicBezTo>
                    <a:pt x="16663" y="21600"/>
                    <a:pt x="16663" y="21600"/>
                    <a:pt x="16663" y="21600"/>
                  </a:cubicBezTo>
                </a:path>
              </a:pathLst>
            </a:custGeom>
            <a:solidFill>
              <a:srgbClr val="942C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0" name="Freeform 941"/>
            <p:cNvSpPr/>
            <p:nvPr/>
          </p:nvSpPr>
          <p:spPr>
            <a:xfrm>
              <a:off x="1868371" y="57439"/>
              <a:ext cx="166165" cy="194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57" extrusionOk="0">
                  <a:moveTo>
                    <a:pt x="21600" y="21457"/>
                  </a:moveTo>
                  <a:cubicBezTo>
                    <a:pt x="20743" y="8990"/>
                    <a:pt x="17314" y="292"/>
                    <a:pt x="15943" y="2"/>
                  </a:cubicBezTo>
                  <a:cubicBezTo>
                    <a:pt x="14743" y="-143"/>
                    <a:pt x="7371" y="6380"/>
                    <a:pt x="0" y="17253"/>
                  </a:cubicBezTo>
                  <a:cubicBezTo>
                    <a:pt x="21600" y="21457"/>
                    <a:pt x="21600" y="21457"/>
                    <a:pt x="21600" y="21457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1" name="Freeform 942"/>
            <p:cNvSpPr/>
            <p:nvPr/>
          </p:nvSpPr>
          <p:spPr>
            <a:xfrm>
              <a:off x="1841748" y="333504"/>
              <a:ext cx="142523" cy="141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14" h="19597" extrusionOk="0">
                  <a:moveTo>
                    <a:pt x="19505" y="11891"/>
                  </a:moveTo>
                  <a:cubicBezTo>
                    <a:pt x="18234" y="17155"/>
                    <a:pt x="12970" y="20604"/>
                    <a:pt x="7707" y="19333"/>
                  </a:cubicBezTo>
                  <a:cubicBezTo>
                    <a:pt x="2443" y="18063"/>
                    <a:pt x="-1006" y="12799"/>
                    <a:pt x="265" y="7535"/>
                  </a:cubicBezTo>
                  <a:cubicBezTo>
                    <a:pt x="1535" y="2271"/>
                    <a:pt x="6799" y="-996"/>
                    <a:pt x="12063" y="275"/>
                  </a:cubicBezTo>
                  <a:cubicBezTo>
                    <a:pt x="17327" y="1364"/>
                    <a:pt x="20594" y="6628"/>
                    <a:pt x="19505" y="11891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2" name="Freeform 943"/>
            <p:cNvSpPr/>
            <p:nvPr/>
          </p:nvSpPr>
          <p:spPr>
            <a:xfrm>
              <a:off x="1856509" y="347937"/>
              <a:ext cx="112492" cy="112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93" h="19093" extrusionOk="0">
                  <a:moveTo>
                    <a:pt x="2052" y="3680"/>
                  </a:moveTo>
                  <a:cubicBezTo>
                    <a:pt x="5392" y="-551"/>
                    <a:pt x="11405" y="-1219"/>
                    <a:pt x="15413" y="2121"/>
                  </a:cubicBezTo>
                  <a:cubicBezTo>
                    <a:pt x="19644" y="5239"/>
                    <a:pt x="20312" y="11251"/>
                    <a:pt x="16972" y="15482"/>
                  </a:cubicBezTo>
                  <a:cubicBezTo>
                    <a:pt x="13854" y="19490"/>
                    <a:pt x="7842" y="20381"/>
                    <a:pt x="3611" y="17041"/>
                  </a:cubicBezTo>
                  <a:cubicBezTo>
                    <a:pt x="-397" y="13701"/>
                    <a:pt x="-1288" y="7688"/>
                    <a:pt x="2052" y="3680"/>
                  </a:cubicBezTo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3" name="Freeform 944"/>
            <p:cNvSpPr/>
            <p:nvPr/>
          </p:nvSpPr>
          <p:spPr>
            <a:xfrm>
              <a:off x="1856701" y="347197"/>
              <a:ext cx="77803" cy="90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2" extrusionOk="0">
                  <a:moveTo>
                    <a:pt x="19403" y="548"/>
                  </a:moveTo>
                  <a:cubicBezTo>
                    <a:pt x="20136" y="548"/>
                    <a:pt x="20868" y="861"/>
                    <a:pt x="21600" y="1174"/>
                  </a:cubicBezTo>
                  <a:cubicBezTo>
                    <a:pt x="2929" y="21522"/>
                    <a:pt x="2929" y="21522"/>
                    <a:pt x="2929" y="21522"/>
                  </a:cubicBezTo>
                  <a:cubicBezTo>
                    <a:pt x="2563" y="20896"/>
                    <a:pt x="2197" y="20270"/>
                    <a:pt x="1831" y="19644"/>
                  </a:cubicBezTo>
                  <a:cubicBezTo>
                    <a:pt x="19403" y="548"/>
                    <a:pt x="19403" y="548"/>
                    <a:pt x="19403" y="548"/>
                  </a:cubicBezTo>
                  <a:moveTo>
                    <a:pt x="1098" y="18392"/>
                  </a:moveTo>
                  <a:cubicBezTo>
                    <a:pt x="17939" y="235"/>
                    <a:pt x="17939" y="235"/>
                    <a:pt x="17939" y="235"/>
                  </a:cubicBezTo>
                  <a:cubicBezTo>
                    <a:pt x="16108" y="-78"/>
                    <a:pt x="14644" y="-78"/>
                    <a:pt x="13180" y="235"/>
                  </a:cubicBezTo>
                  <a:cubicBezTo>
                    <a:pt x="0" y="14322"/>
                    <a:pt x="0" y="14322"/>
                    <a:pt x="0" y="14322"/>
                  </a:cubicBezTo>
                  <a:cubicBezTo>
                    <a:pt x="0" y="15887"/>
                    <a:pt x="366" y="17139"/>
                    <a:pt x="1098" y="183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4" name="Freeform 945"/>
            <p:cNvSpPr/>
            <p:nvPr/>
          </p:nvSpPr>
          <p:spPr>
            <a:xfrm>
              <a:off x="1752728" y="708047"/>
              <a:ext cx="125207" cy="368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2" h="21290" extrusionOk="0">
                  <a:moveTo>
                    <a:pt x="1325" y="21275"/>
                  </a:moveTo>
                  <a:cubicBezTo>
                    <a:pt x="2180" y="21351"/>
                    <a:pt x="3036" y="21123"/>
                    <a:pt x="3250" y="20819"/>
                  </a:cubicBezTo>
                  <a:cubicBezTo>
                    <a:pt x="19931" y="3326"/>
                    <a:pt x="19931" y="3326"/>
                    <a:pt x="19931" y="3326"/>
                  </a:cubicBezTo>
                  <a:cubicBezTo>
                    <a:pt x="21428" y="1881"/>
                    <a:pt x="18862" y="359"/>
                    <a:pt x="14798" y="55"/>
                  </a:cubicBezTo>
                  <a:cubicBezTo>
                    <a:pt x="10735" y="-249"/>
                    <a:pt x="6672" y="740"/>
                    <a:pt x="6244" y="2185"/>
                  </a:cubicBezTo>
                  <a:cubicBezTo>
                    <a:pt x="42" y="20590"/>
                    <a:pt x="42" y="20590"/>
                    <a:pt x="42" y="20590"/>
                  </a:cubicBezTo>
                  <a:cubicBezTo>
                    <a:pt x="-172" y="20895"/>
                    <a:pt x="470" y="21199"/>
                    <a:pt x="1325" y="21275"/>
                  </a:cubicBezTo>
                </a:path>
              </a:pathLst>
            </a:custGeom>
            <a:solidFill>
              <a:srgbClr val="D32A2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5" name="Freeform 946"/>
            <p:cNvSpPr/>
            <p:nvPr/>
          </p:nvSpPr>
          <p:spPr>
            <a:xfrm>
              <a:off x="1906717" y="741539"/>
              <a:ext cx="114481" cy="3779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90" y="0"/>
                  </a:moveTo>
                  <a:cubicBezTo>
                    <a:pt x="14152" y="2258"/>
                    <a:pt x="11917" y="4365"/>
                    <a:pt x="9683" y="6397"/>
                  </a:cubicBezTo>
                  <a:cubicBezTo>
                    <a:pt x="9683" y="6397"/>
                    <a:pt x="9683" y="6397"/>
                    <a:pt x="9683" y="6397"/>
                  </a:cubicBezTo>
                  <a:cubicBezTo>
                    <a:pt x="8938" y="6924"/>
                    <a:pt x="8938" y="6924"/>
                    <a:pt x="8938" y="6924"/>
                  </a:cubicBezTo>
                  <a:cubicBezTo>
                    <a:pt x="8193" y="7677"/>
                    <a:pt x="7200" y="8354"/>
                    <a:pt x="6207" y="9107"/>
                  </a:cubicBezTo>
                  <a:cubicBezTo>
                    <a:pt x="6207" y="9107"/>
                    <a:pt x="6207" y="9107"/>
                    <a:pt x="6207" y="9107"/>
                  </a:cubicBezTo>
                  <a:cubicBezTo>
                    <a:pt x="4966" y="8956"/>
                    <a:pt x="4966" y="8956"/>
                    <a:pt x="4966" y="8956"/>
                  </a:cubicBezTo>
                  <a:cubicBezTo>
                    <a:pt x="4469" y="9483"/>
                    <a:pt x="4469" y="9483"/>
                    <a:pt x="4469" y="9483"/>
                  </a:cubicBezTo>
                  <a:cubicBezTo>
                    <a:pt x="3972" y="9859"/>
                    <a:pt x="3476" y="10160"/>
                    <a:pt x="2979" y="10461"/>
                  </a:cubicBezTo>
                  <a:cubicBezTo>
                    <a:pt x="2979" y="10461"/>
                    <a:pt x="2979" y="10461"/>
                    <a:pt x="2979" y="10461"/>
                  </a:cubicBezTo>
                  <a:cubicBezTo>
                    <a:pt x="0" y="10236"/>
                    <a:pt x="0" y="10236"/>
                    <a:pt x="0" y="10236"/>
                  </a:cubicBezTo>
                  <a:cubicBezTo>
                    <a:pt x="6455" y="13397"/>
                    <a:pt x="11172" y="18590"/>
                    <a:pt x="13655" y="21224"/>
                  </a:cubicBezTo>
                  <a:cubicBezTo>
                    <a:pt x="13903" y="21449"/>
                    <a:pt x="14648" y="21600"/>
                    <a:pt x="15145" y="21600"/>
                  </a:cubicBezTo>
                  <a:cubicBezTo>
                    <a:pt x="15890" y="21600"/>
                    <a:pt x="16634" y="21449"/>
                    <a:pt x="16883" y="21148"/>
                  </a:cubicBezTo>
                  <a:cubicBezTo>
                    <a:pt x="18372" y="18439"/>
                    <a:pt x="21600" y="12569"/>
                    <a:pt x="21600" y="8881"/>
                  </a:cubicBezTo>
                  <a:cubicBezTo>
                    <a:pt x="21600" y="8505"/>
                    <a:pt x="21600" y="8128"/>
                    <a:pt x="21600" y="7827"/>
                  </a:cubicBezTo>
                  <a:cubicBezTo>
                    <a:pt x="20607" y="4215"/>
                    <a:pt x="18124" y="1731"/>
                    <a:pt x="15890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6" name="Freeform 947"/>
            <p:cNvSpPr/>
            <p:nvPr/>
          </p:nvSpPr>
          <p:spPr>
            <a:xfrm>
              <a:off x="1850032" y="829924"/>
              <a:ext cx="107813" cy="32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9" y="0"/>
                  </a:moveTo>
                  <a:lnTo>
                    <a:pt x="0" y="6224"/>
                  </a:lnTo>
                  <a:lnTo>
                    <a:pt x="20821" y="21600"/>
                  </a:lnTo>
                  <a:lnTo>
                    <a:pt x="21600" y="15742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19" name="Freeform 949"/>
            <p:cNvGrpSpPr/>
            <p:nvPr/>
          </p:nvGrpSpPr>
          <p:grpSpPr>
            <a:xfrm>
              <a:off x="1853922" y="829924"/>
              <a:ext cx="103923" cy="23904"/>
              <a:chOff x="0" y="0"/>
              <a:chExt cx="103922" cy="23902"/>
            </a:xfrm>
          </p:grpSpPr>
          <p:sp>
            <p:nvSpPr>
              <p:cNvPr id="517" name="線條"/>
              <p:cNvSpPr/>
              <p:nvPr/>
            </p:nvSpPr>
            <p:spPr>
              <a:xfrm>
                <a:off x="0" y="-1"/>
                <a:ext cx="103923" cy="23904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18" name="線條"/>
              <p:cNvSpPr/>
              <p:nvPr/>
            </p:nvSpPr>
            <p:spPr>
              <a:xfrm flipH="1" flipV="1">
                <a:off x="0" y="-1"/>
                <a:ext cx="103923" cy="23904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522" name="Freeform 951"/>
            <p:cNvGrpSpPr/>
            <p:nvPr/>
          </p:nvGrpSpPr>
          <p:grpSpPr>
            <a:xfrm>
              <a:off x="1849363" y="828299"/>
              <a:ext cx="5229" cy="12701"/>
              <a:chOff x="0" y="0"/>
              <a:chExt cx="5228" cy="12700"/>
            </a:xfrm>
          </p:grpSpPr>
          <p:sp>
            <p:nvSpPr>
              <p:cNvPr id="520" name="線條"/>
              <p:cNvSpPr/>
              <p:nvPr/>
            </p:nvSpPr>
            <p:spPr>
              <a:xfrm flipH="1">
                <a:off x="0" y="0"/>
                <a:ext cx="5229" cy="127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1" name="線條"/>
              <p:cNvSpPr/>
              <p:nvPr/>
            </p:nvSpPr>
            <p:spPr>
              <a:xfrm flipV="1">
                <a:off x="0" y="0"/>
                <a:ext cx="5229" cy="127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23" name="Freeform 953"/>
            <p:cNvSpPr/>
            <p:nvPr/>
          </p:nvSpPr>
          <p:spPr>
            <a:xfrm>
              <a:off x="1834471" y="877173"/>
              <a:ext cx="98366" cy="30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54" y="0"/>
                  </a:moveTo>
                  <a:lnTo>
                    <a:pt x="0" y="6676"/>
                  </a:lnTo>
                  <a:lnTo>
                    <a:pt x="21112" y="21600"/>
                  </a:lnTo>
                  <a:lnTo>
                    <a:pt x="21600" y="14924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26" name="Freeform 955"/>
            <p:cNvGrpSpPr/>
            <p:nvPr/>
          </p:nvGrpSpPr>
          <p:grpSpPr>
            <a:xfrm>
              <a:off x="1834471" y="886623"/>
              <a:ext cx="96143" cy="21125"/>
              <a:chOff x="0" y="0"/>
              <a:chExt cx="96141" cy="21123"/>
            </a:xfrm>
          </p:grpSpPr>
          <p:sp>
            <p:nvSpPr>
              <p:cNvPr id="524" name="線條"/>
              <p:cNvSpPr/>
              <p:nvPr/>
            </p:nvSpPr>
            <p:spPr>
              <a:xfrm>
                <a:off x="-1" y="-1"/>
                <a:ext cx="96143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5" name="線條"/>
              <p:cNvSpPr/>
              <p:nvPr/>
            </p:nvSpPr>
            <p:spPr>
              <a:xfrm flipH="1" flipV="1">
                <a:off x="-1" y="-1"/>
                <a:ext cx="96143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27" name="Freeform 957"/>
            <p:cNvSpPr/>
            <p:nvPr/>
          </p:nvSpPr>
          <p:spPr>
            <a:xfrm>
              <a:off x="1796126" y="877173"/>
              <a:ext cx="42237" cy="433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11" y="6092"/>
                  </a:moveTo>
                  <a:lnTo>
                    <a:pt x="0" y="21600"/>
                  </a:lnTo>
                  <a:lnTo>
                    <a:pt x="3411" y="6646"/>
                  </a:lnTo>
                  <a:lnTo>
                    <a:pt x="3411" y="6092"/>
                  </a:lnTo>
                  <a:close/>
                  <a:moveTo>
                    <a:pt x="21600" y="0"/>
                  </a:moveTo>
                  <a:lnTo>
                    <a:pt x="19611" y="4708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9C030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8" name="Freeform 959"/>
            <p:cNvSpPr/>
            <p:nvPr/>
          </p:nvSpPr>
          <p:spPr>
            <a:xfrm>
              <a:off x="1825024" y="903855"/>
              <a:ext cx="75025" cy="27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" y="0"/>
                  </a:moveTo>
                  <a:lnTo>
                    <a:pt x="0" y="8376"/>
                  </a:lnTo>
                  <a:lnTo>
                    <a:pt x="20800" y="21600"/>
                  </a:lnTo>
                  <a:lnTo>
                    <a:pt x="21600" y="123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31" name="Freeform 961"/>
            <p:cNvGrpSpPr/>
            <p:nvPr/>
          </p:nvGrpSpPr>
          <p:grpSpPr>
            <a:xfrm>
              <a:off x="1824630" y="902786"/>
              <a:ext cx="4679" cy="12701"/>
              <a:chOff x="0" y="0"/>
              <a:chExt cx="4677" cy="12699"/>
            </a:xfrm>
          </p:grpSpPr>
          <p:sp>
            <p:nvSpPr>
              <p:cNvPr id="529" name="線條"/>
              <p:cNvSpPr/>
              <p:nvPr/>
            </p:nvSpPr>
            <p:spPr>
              <a:xfrm flipH="1">
                <a:off x="0" y="0"/>
                <a:ext cx="4678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0" name="線條"/>
              <p:cNvSpPr/>
              <p:nvPr/>
            </p:nvSpPr>
            <p:spPr>
              <a:xfrm flipV="1">
                <a:off x="0" y="0"/>
                <a:ext cx="4678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32" name="Freeform 963"/>
            <p:cNvSpPr/>
            <p:nvPr/>
          </p:nvSpPr>
          <p:spPr>
            <a:xfrm>
              <a:off x="1845031" y="234024"/>
              <a:ext cx="191441" cy="619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7" h="21600" extrusionOk="0">
                  <a:moveTo>
                    <a:pt x="11653" y="0"/>
                  </a:moveTo>
                  <a:cubicBezTo>
                    <a:pt x="9095" y="3531"/>
                    <a:pt x="9095" y="3531"/>
                    <a:pt x="9095" y="3531"/>
                  </a:cubicBezTo>
                  <a:cubicBezTo>
                    <a:pt x="12932" y="3806"/>
                    <a:pt x="15489" y="4999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420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779" y="6466"/>
                  </a:cubicBezTo>
                  <a:cubicBezTo>
                    <a:pt x="14068" y="7613"/>
                    <a:pt x="10800" y="8392"/>
                    <a:pt x="7389" y="8392"/>
                  </a:cubicBezTo>
                  <a:cubicBezTo>
                    <a:pt x="6821" y="8392"/>
                    <a:pt x="6253" y="8392"/>
                    <a:pt x="5684" y="8346"/>
                  </a:cubicBezTo>
                  <a:cubicBezTo>
                    <a:pt x="0" y="16555"/>
                    <a:pt x="0" y="16555"/>
                    <a:pt x="0" y="16555"/>
                  </a:cubicBezTo>
                  <a:cubicBezTo>
                    <a:pt x="2416" y="16739"/>
                    <a:pt x="3979" y="17564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527"/>
                    <a:pt x="3411" y="18527"/>
                  </a:cubicBezTo>
                  <a:cubicBezTo>
                    <a:pt x="3411" y="18527"/>
                    <a:pt x="3411" y="18527"/>
                    <a:pt x="3411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995" y="20775"/>
                    <a:pt x="995" y="20775"/>
                    <a:pt x="995" y="20775"/>
                  </a:cubicBezTo>
                  <a:cubicBezTo>
                    <a:pt x="12221" y="21600"/>
                    <a:pt x="12221" y="21600"/>
                    <a:pt x="12221" y="21600"/>
                  </a:cubicBezTo>
                  <a:cubicBezTo>
                    <a:pt x="13500" y="20362"/>
                    <a:pt x="14779" y="19078"/>
                    <a:pt x="15774" y="17702"/>
                  </a:cubicBezTo>
                  <a:cubicBezTo>
                    <a:pt x="15916" y="17518"/>
                    <a:pt x="16058" y="17335"/>
                    <a:pt x="16200" y="17106"/>
                  </a:cubicBezTo>
                  <a:cubicBezTo>
                    <a:pt x="19753" y="12015"/>
                    <a:pt x="21600" y="5136"/>
                    <a:pt x="20321" y="642"/>
                  </a:cubicBezTo>
                  <a:cubicBezTo>
                    <a:pt x="11653" y="0"/>
                    <a:pt x="11653" y="0"/>
                    <a:pt x="11653" y="0"/>
                  </a:cubicBezTo>
                </a:path>
              </a:pathLst>
            </a:custGeom>
            <a:solidFill>
              <a:srgbClr val="249A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3" name="Freeform 964"/>
            <p:cNvSpPr/>
            <p:nvPr/>
          </p:nvSpPr>
          <p:spPr>
            <a:xfrm>
              <a:off x="1952843" y="115622"/>
              <a:ext cx="80026" cy="136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82" y="0"/>
                  </a:moveTo>
                  <a:cubicBezTo>
                    <a:pt x="0" y="18692"/>
                    <a:pt x="0" y="18692"/>
                    <a:pt x="0" y="18692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18692"/>
                    <a:pt x="0" y="18692"/>
                    <a:pt x="0" y="18692"/>
                  </a:cubicBezTo>
                  <a:cubicBezTo>
                    <a:pt x="7082" y="0"/>
                    <a:pt x="7082" y="0"/>
                    <a:pt x="7082" y="0"/>
                  </a:cubicBezTo>
                  <a:cubicBezTo>
                    <a:pt x="7082" y="0"/>
                    <a:pt x="7082" y="0"/>
                    <a:pt x="7082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4" name="Freeform 965"/>
            <p:cNvSpPr/>
            <p:nvPr/>
          </p:nvSpPr>
          <p:spPr>
            <a:xfrm>
              <a:off x="1897269" y="335193"/>
              <a:ext cx="86592" cy="139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20035" y="13042"/>
                  </a:moveTo>
                  <a:cubicBezTo>
                    <a:pt x="18470" y="18136"/>
                    <a:pt x="11270" y="21600"/>
                    <a:pt x="3757" y="21600"/>
                  </a:cubicBezTo>
                  <a:cubicBezTo>
                    <a:pt x="2504" y="21600"/>
                    <a:pt x="1252" y="21600"/>
                    <a:pt x="0" y="21396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1252" y="21600"/>
                    <a:pt x="2504" y="21600"/>
                    <a:pt x="3757" y="21600"/>
                  </a:cubicBezTo>
                  <a:cubicBezTo>
                    <a:pt x="11270" y="21600"/>
                    <a:pt x="18470" y="18136"/>
                    <a:pt x="20035" y="13042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430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430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226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7513" y="0"/>
                  </a:moveTo>
                  <a:cubicBezTo>
                    <a:pt x="6887" y="2242"/>
                    <a:pt x="6887" y="2242"/>
                    <a:pt x="6887" y="2242"/>
                  </a:cubicBezTo>
                  <a:cubicBezTo>
                    <a:pt x="6887" y="2242"/>
                    <a:pt x="6887" y="2242"/>
                    <a:pt x="6887" y="2242"/>
                  </a:cubicBezTo>
                  <a:cubicBezTo>
                    <a:pt x="7513" y="0"/>
                    <a:pt x="7513" y="0"/>
                    <a:pt x="7513" y="0"/>
                  </a:cubicBezTo>
                  <a:cubicBezTo>
                    <a:pt x="15965" y="1223"/>
                    <a:pt x="21600" y="6521"/>
                    <a:pt x="20348" y="12023"/>
                  </a:cubicBezTo>
                  <a:cubicBezTo>
                    <a:pt x="21600" y="6521"/>
                    <a:pt x="15965" y="1223"/>
                    <a:pt x="7513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5" name="Freeform 966"/>
            <p:cNvSpPr/>
            <p:nvPr/>
          </p:nvSpPr>
          <p:spPr>
            <a:xfrm>
              <a:off x="1911718" y="349646"/>
              <a:ext cx="14450" cy="594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23" y="7267"/>
                  </a:moveTo>
                  <a:lnTo>
                    <a:pt x="0" y="21600"/>
                  </a:lnTo>
                  <a:lnTo>
                    <a:pt x="8308" y="14333"/>
                  </a:lnTo>
                  <a:lnTo>
                    <a:pt x="14123" y="7267"/>
                  </a:lnTo>
                  <a:close/>
                  <a:moveTo>
                    <a:pt x="21600" y="0"/>
                  </a:moveTo>
                  <a:lnTo>
                    <a:pt x="19938" y="40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5EBA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38" name="Freeform 968"/>
            <p:cNvGrpSpPr/>
            <p:nvPr/>
          </p:nvGrpSpPr>
          <p:grpSpPr>
            <a:xfrm>
              <a:off x="1921166" y="350758"/>
              <a:ext cx="3891" cy="18901"/>
              <a:chOff x="0" y="0"/>
              <a:chExt cx="3890" cy="18899"/>
            </a:xfrm>
          </p:grpSpPr>
          <p:sp>
            <p:nvSpPr>
              <p:cNvPr id="536" name="線條"/>
              <p:cNvSpPr/>
              <p:nvPr/>
            </p:nvSpPr>
            <p:spPr>
              <a:xfrm flipH="1">
                <a:off x="0" y="0"/>
                <a:ext cx="3891" cy="189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7" name="線條"/>
              <p:cNvSpPr/>
              <p:nvPr/>
            </p:nvSpPr>
            <p:spPr>
              <a:xfrm flipV="1">
                <a:off x="0" y="0"/>
                <a:ext cx="3891" cy="189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39" name="Freeform 970"/>
            <p:cNvSpPr/>
            <p:nvPr/>
          </p:nvSpPr>
          <p:spPr>
            <a:xfrm>
              <a:off x="1845031" y="708743"/>
              <a:ext cx="32517" cy="121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49" h="21600" extrusionOk="0"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5400" y="21600"/>
                    <a:pt x="5400" y="21600"/>
                    <a:pt x="5400" y="21600"/>
                  </a:cubicBez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8514" y="10096"/>
                  </a:moveTo>
                  <a:cubicBezTo>
                    <a:pt x="18514" y="10096"/>
                    <a:pt x="18514" y="10096"/>
                    <a:pt x="18514" y="10096"/>
                  </a:cubicBezTo>
                  <a:cubicBezTo>
                    <a:pt x="18514" y="10096"/>
                    <a:pt x="18514" y="10096"/>
                    <a:pt x="18514" y="10096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626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114" y="939"/>
                    <a:pt x="21600" y="5165"/>
                    <a:pt x="18514" y="9391"/>
                  </a:cubicBezTo>
                  <a:cubicBezTo>
                    <a:pt x="21600" y="5165"/>
                    <a:pt x="13114" y="939"/>
                    <a:pt x="0" y="0"/>
                  </a:cubicBezTo>
                </a:path>
              </a:pathLst>
            </a:custGeom>
            <a:solidFill>
              <a:srgbClr val="4F21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0" name="Freeform 971"/>
            <p:cNvSpPr/>
            <p:nvPr/>
          </p:nvSpPr>
          <p:spPr>
            <a:xfrm>
              <a:off x="1797834" y="87888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9326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89262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43" name="Freeform 973"/>
            <p:cNvGrpSpPr/>
            <p:nvPr/>
          </p:nvGrpSpPr>
          <p:grpSpPr>
            <a:xfrm>
              <a:off x="1897032" y="918917"/>
              <a:ext cx="12701" cy="2118"/>
              <a:chOff x="0" y="0"/>
              <a:chExt cx="12699" cy="2117"/>
            </a:xfrm>
          </p:grpSpPr>
          <p:sp>
            <p:nvSpPr>
              <p:cNvPr id="541" name="線條"/>
              <p:cNvSpPr/>
              <p:nvPr/>
            </p:nvSpPr>
            <p:spPr>
              <a:xfrm>
                <a:off x="0" y="0"/>
                <a:ext cx="12700" cy="211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42" name="線條"/>
              <p:cNvSpPr/>
              <p:nvPr/>
            </p:nvSpPr>
            <p:spPr>
              <a:xfrm flipH="1" flipV="1">
                <a:off x="0" y="0"/>
                <a:ext cx="12700" cy="211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546" name="Freeform 975"/>
            <p:cNvGrpSpPr/>
            <p:nvPr/>
          </p:nvGrpSpPr>
          <p:grpSpPr>
            <a:xfrm>
              <a:off x="1906717" y="920531"/>
              <a:ext cx="15561" cy="3893"/>
              <a:chOff x="0" y="0"/>
              <a:chExt cx="15560" cy="3891"/>
            </a:xfrm>
          </p:grpSpPr>
          <p:sp>
            <p:nvSpPr>
              <p:cNvPr id="544" name="線條"/>
              <p:cNvSpPr/>
              <p:nvPr/>
            </p:nvSpPr>
            <p:spPr>
              <a:xfrm>
                <a:off x="0" y="0"/>
                <a:ext cx="15561" cy="3892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45" name="線條"/>
              <p:cNvSpPr/>
              <p:nvPr/>
            </p:nvSpPr>
            <p:spPr>
              <a:xfrm flipH="1" flipV="1">
                <a:off x="0" y="0"/>
                <a:ext cx="15561" cy="3892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47" name="Freeform 977"/>
            <p:cNvSpPr/>
            <p:nvPr/>
          </p:nvSpPr>
          <p:spPr>
            <a:xfrm>
              <a:off x="1828914" y="886623"/>
              <a:ext cx="101700" cy="37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2" y="0"/>
                  </a:moveTo>
                  <a:cubicBezTo>
                    <a:pt x="0" y="9683"/>
                    <a:pt x="0" y="9683"/>
                    <a:pt x="0" y="9683"/>
                  </a:cubicBezTo>
                  <a:cubicBezTo>
                    <a:pt x="15148" y="18621"/>
                    <a:pt x="15148" y="18621"/>
                    <a:pt x="15148" y="18621"/>
                  </a:cubicBezTo>
                  <a:cubicBezTo>
                    <a:pt x="16551" y="19366"/>
                    <a:pt x="16551" y="19366"/>
                    <a:pt x="16551" y="19366"/>
                  </a:cubicBezTo>
                  <a:cubicBezTo>
                    <a:pt x="19917" y="21600"/>
                    <a:pt x="19917" y="21600"/>
                    <a:pt x="19917" y="21600"/>
                  </a:cubicBezTo>
                  <a:cubicBezTo>
                    <a:pt x="20478" y="18621"/>
                    <a:pt x="21039" y="15641"/>
                    <a:pt x="21600" y="11917"/>
                  </a:cubicBezTo>
                  <a:cubicBezTo>
                    <a:pt x="21600" y="11917"/>
                    <a:pt x="21600" y="11917"/>
                    <a:pt x="21600" y="11917"/>
                  </a:cubicBezTo>
                  <a:cubicBezTo>
                    <a:pt x="1122" y="0"/>
                    <a:pt x="1122" y="0"/>
                    <a:pt x="1122" y="0"/>
                  </a:cubicBezTo>
                </a:path>
              </a:pathLst>
            </a:custGeom>
            <a:solidFill>
              <a:srgbClr val="6CD1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50" name="Freeform 978"/>
            <p:cNvGrpSpPr/>
            <p:nvPr/>
          </p:nvGrpSpPr>
          <p:grpSpPr>
            <a:xfrm>
              <a:off x="1828914" y="886623"/>
              <a:ext cx="5558" cy="17234"/>
              <a:chOff x="0" y="0"/>
              <a:chExt cx="5557" cy="17232"/>
            </a:xfrm>
          </p:grpSpPr>
          <p:sp>
            <p:nvSpPr>
              <p:cNvPr id="548" name="線條"/>
              <p:cNvSpPr/>
              <p:nvPr/>
            </p:nvSpPr>
            <p:spPr>
              <a:xfrm flipH="1">
                <a:off x="0" y="0"/>
                <a:ext cx="5558" cy="17233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49" name="線條"/>
              <p:cNvSpPr/>
              <p:nvPr/>
            </p:nvSpPr>
            <p:spPr>
              <a:xfrm flipV="1">
                <a:off x="0" y="0"/>
                <a:ext cx="5558" cy="17233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553" name="Freeform 980"/>
            <p:cNvGrpSpPr/>
            <p:nvPr/>
          </p:nvGrpSpPr>
          <p:grpSpPr>
            <a:xfrm>
              <a:off x="1825024" y="914417"/>
              <a:ext cx="72246" cy="16677"/>
              <a:chOff x="0" y="0"/>
              <a:chExt cx="72245" cy="16676"/>
            </a:xfrm>
          </p:grpSpPr>
          <p:sp>
            <p:nvSpPr>
              <p:cNvPr id="551" name="線條"/>
              <p:cNvSpPr/>
              <p:nvPr/>
            </p:nvSpPr>
            <p:spPr>
              <a:xfrm>
                <a:off x="0" y="0"/>
                <a:ext cx="72246" cy="1667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52" name="線條"/>
              <p:cNvSpPr/>
              <p:nvPr/>
            </p:nvSpPr>
            <p:spPr>
              <a:xfrm flipH="1" flipV="1">
                <a:off x="0" y="0"/>
                <a:ext cx="72246" cy="1667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54" name="Freeform 982"/>
            <p:cNvSpPr/>
            <p:nvPr/>
          </p:nvSpPr>
          <p:spPr>
            <a:xfrm>
              <a:off x="1813354" y="914417"/>
              <a:ext cx="83916" cy="483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37" y="0"/>
                  </a:moveTo>
                  <a:cubicBezTo>
                    <a:pt x="0" y="15178"/>
                    <a:pt x="0" y="15178"/>
                    <a:pt x="0" y="15178"/>
                  </a:cubicBezTo>
                  <a:cubicBezTo>
                    <a:pt x="15863" y="21600"/>
                    <a:pt x="15863" y="21600"/>
                    <a:pt x="15863" y="21600"/>
                  </a:cubicBezTo>
                  <a:cubicBezTo>
                    <a:pt x="17888" y="16930"/>
                    <a:pt x="19913" y="12259"/>
                    <a:pt x="21600" y="7589"/>
                  </a:cubicBezTo>
                  <a:cubicBezTo>
                    <a:pt x="21600" y="7589"/>
                    <a:pt x="21600" y="7589"/>
                    <a:pt x="21600" y="7589"/>
                  </a:cubicBezTo>
                  <a:cubicBezTo>
                    <a:pt x="3037" y="0"/>
                    <a:pt x="3037" y="0"/>
                    <a:pt x="3037" y="0"/>
                  </a:cubicBezTo>
                </a:path>
              </a:pathLst>
            </a:custGeom>
            <a:solidFill>
              <a:srgbClr val="17679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57" name="Freeform 983"/>
            <p:cNvGrpSpPr/>
            <p:nvPr/>
          </p:nvGrpSpPr>
          <p:grpSpPr>
            <a:xfrm>
              <a:off x="1813354" y="914417"/>
              <a:ext cx="11671" cy="33910"/>
              <a:chOff x="0" y="0"/>
              <a:chExt cx="11670" cy="33908"/>
            </a:xfrm>
          </p:grpSpPr>
          <p:sp>
            <p:nvSpPr>
              <p:cNvPr id="555" name="線條"/>
              <p:cNvSpPr/>
              <p:nvPr/>
            </p:nvSpPr>
            <p:spPr>
              <a:xfrm flipH="1">
                <a:off x="0" y="0"/>
                <a:ext cx="11671" cy="33909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56" name="線條"/>
              <p:cNvSpPr/>
              <p:nvPr/>
            </p:nvSpPr>
            <p:spPr>
              <a:xfrm flipV="1">
                <a:off x="0" y="0"/>
                <a:ext cx="11671" cy="33909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560" name="Freeform 985"/>
            <p:cNvGrpSpPr/>
            <p:nvPr/>
          </p:nvGrpSpPr>
          <p:grpSpPr>
            <a:xfrm>
              <a:off x="1838362" y="877173"/>
              <a:ext cx="94475" cy="21124"/>
              <a:chOff x="0" y="0"/>
              <a:chExt cx="94474" cy="21123"/>
            </a:xfrm>
          </p:grpSpPr>
          <p:sp>
            <p:nvSpPr>
              <p:cNvPr id="558" name="線條"/>
              <p:cNvSpPr/>
              <p:nvPr/>
            </p:nvSpPr>
            <p:spPr>
              <a:xfrm>
                <a:off x="-1" y="-1"/>
                <a:ext cx="94476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59" name="線條"/>
              <p:cNvSpPr/>
              <p:nvPr/>
            </p:nvSpPr>
            <p:spPr>
              <a:xfrm flipH="1" flipV="1">
                <a:off x="-1" y="-1"/>
                <a:ext cx="94476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61" name="Freeform 987"/>
            <p:cNvSpPr/>
            <p:nvPr/>
          </p:nvSpPr>
          <p:spPr>
            <a:xfrm>
              <a:off x="1838362" y="839373"/>
              <a:ext cx="115593" cy="61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9" y="0"/>
                  </a:moveTo>
                  <a:cubicBezTo>
                    <a:pt x="0" y="13328"/>
                    <a:pt x="0" y="13328"/>
                    <a:pt x="0" y="13328"/>
                  </a:cubicBezTo>
                  <a:cubicBezTo>
                    <a:pt x="17673" y="20681"/>
                    <a:pt x="17673" y="20681"/>
                    <a:pt x="17673" y="20681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9882" y="17004"/>
                    <a:pt x="20864" y="12868"/>
                    <a:pt x="21600" y="8272"/>
                  </a:cubicBezTo>
                  <a:cubicBezTo>
                    <a:pt x="21600" y="8272"/>
                    <a:pt x="21600" y="8272"/>
                    <a:pt x="21600" y="8272"/>
                  </a:cubicBezTo>
                  <a:cubicBezTo>
                    <a:pt x="2209" y="0"/>
                    <a:pt x="2209" y="0"/>
                    <a:pt x="2209" y="0"/>
                  </a:cubicBezTo>
                </a:path>
              </a:pathLst>
            </a:custGeom>
            <a:solidFill>
              <a:srgbClr val="0D3F5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2" name="Freeform 988"/>
            <p:cNvSpPr/>
            <p:nvPr/>
          </p:nvSpPr>
          <p:spPr>
            <a:xfrm>
              <a:off x="1808352" y="839373"/>
              <a:ext cx="41681" cy="37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" y="8894"/>
                  </a:moveTo>
                  <a:lnTo>
                    <a:pt x="0" y="17788"/>
                  </a:lnTo>
                  <a:lnTo>
                    <a:pt x="1152" y="8894"/>
                  </a:lnTo>
                  <a:close/>
                  <a:moveTo>
                    <a:pt x="21600" y="0"/>
                  </a:moveTo>
                  <a:lnTo>
                    <a:pt x="1555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0151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3" name="Freeform 990"/>
            <p:cNvSpPr/>
            <p:nvPr/>
          </p:nvSpPr>
          <p:spPr>
            <a:xfrm>
              <a:off x="1996231" y="40579"/>
              <a:ext cx="12701" cy="32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6048"/>
                    <a:pt x="10800" y="13824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0800" y="13824"/>
                    <a:pt x="21600" y="6048"/>
                    <a:pt x="21600" y="0"/>
                  </a:cubicBezTo>
                </a:path>
              </a:pathLst>
            </a:custGeom>
            <a:solidFill>
              <a:srgbClr val="942C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4" name="Freeform 991"/>
            <p:cNvSpPr/>
            <p:nvPr/>
          </p:nvSpPr>
          <p:spPr>
            <a:xfrm>
              <a:off x="1992299" y="1111"/>
              <a:ext cx="12783" cy="72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0" y="16887"/>
                    <a:pt x="0" y="16887"/>
                    <a:pt x="0" y="16887"/>
                  </a:cubicBezTo>
                  <a:cubicBezTo>
                    <a:pt x="4320" y="17280"/>
                    <a:pt x="8640" y="18851"/>
                    <a:pt x="15120" y="21600"/>
                  </a:cubicBezTo>
                  <a:cubicBezTo>
                    <a:pt x="17280" y="18065"/>
                    <a:pt x="19440" y="14531"/>
                    <a:pt x="19440" y="11782"/>
                  </a:cubicBezTo>
                  <a:cubicBezTo>
                    <a:pt x="21600" y="5105"/>
                    <a:pt x="21600" y="785"/>
                    <a:pt x="21600" y="0"/>
                  </a:cubicBezTo>
                </a:path>
              </a:pathLst>
            </a:custGeom>
            <a:solidFill>
              <a:srgbClr val="56080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5" name="Freeform 992"/>
            <p:cNvSpPr/>
            <p:nvPr/>
          </p:nvSpPr>
          <p:spPr>
            <a:xfrm>
              <a:off x="1990395" y="57811"/>
              <a:ext cx="12701" cy="15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171" y="1800"/>
                    <a:pt x="12343" y="90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2343" y="9000"/>
                    <a:pt x="6171" y="1800"/>
                    <a:pt x="0" y="0"/>
                  </a:cubicBezTo>
                </a:path>
              </a:pathLst>
            </a:custGeom>
            <a:solidFill>
              <a:srgbClr val="6E030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6" name="Freeform 993"/>
            <p:cNvSpPr/>
            <p:nvPr/>
          </p:nvSpPr>
          <p:spPr>
            <a:xfrm>
              <a:off x="2021197" y="147307"/>
              <a:ext cx="13339" cy="103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moveTo>
                    <a:pt x="21600" y="21327"/>
                  </a:moveTo>
                  <a:cubicBezTo>
                    <a:pt x="21600" y="21327"/>
                    <a:pt x="21600" y="21327"/>
                    <a:pt x="21600" y="21327"/>
                  </a:cubicBezTo>
                  <a:cubicBezTo>
                    <a:pt x="21600" y="21327"/>
                    <a:pt x="21600" y="21327"/>
                    <a:pt x="21600" y="21327"/>
                  </a:cubicBezTo>
                  <a:moveTo>
                    <a:pt x="19440" y="18592"/>
                  </a:moveTo>
                  <a:cubicBezTo>
                    <a:pt x="19440" y="18592"/>
                    <a:pt x="19440" y="18592"/>
                    <a:pt x="19440" y="18592"/>
                  </a:cubicBezTo>
                  <a:cubicBezTo>
                    <a:pt x="19440" y="18592"/>
                    <a:pt x="19440" y="18592"/>
                    <a:pt x="19440" y="18592"/>
                  </a:cubicBezTo>
                  <a:moveTo>
                    <a:pt x="19440" y="18046"/>
                  </a:moveTo>
                  <a:cubicBezTo>
                    <a:pt x="19440" y="18046"/>
                    <a:pt x="19440" y="18046"/>
                    <a:pt x="19440" y="18046"/>
                  </a:cubicBezTo>
                  <a:cubicBezTo>
                    <a:pt x="19440" y="18046"/>
                    <a:pt x="19440" y="18046"/>
                    <a:pt x="19440" y="18046"/>
                  </a:cubicBezTo>
                  <a:moveTo>
                    <a:pt x="19440" y="18046"/>
                  </a:moveTo>
                  <a:cubicBezTo>
                    <a:pt x="19440" y="18046"/>
                    <a:pt x="19440" y="18046"/>
                    <a:pt x="19440" y="18046"/>
                  </a:cubicBezTo>
                  <a:cubicBezTo>
                    <a:pt x="19440" y="18046"/>
                    <a:pt x="19440" y="18046"/>
                    <a:pt x="19440" y="18046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225"/>
                  </a:moveTo>
                  <a:cubicBezTo>
                    <a:pt x="19440" y="17225"/>
                    <a:pt x="19440" y="17225"/>
                    <a:pt x="19440" y="17499"/>
                  </a:cubicBezTo>
                  <a:cubicBezTo>
                    <a:pt x="19440" y="17225"/>
                    <a:pt x="19440" y="17225"/>
                    <a:pt x="19440" y="17225"/>
                  </a:cubicBezTo>
                  <a:moveTo>
                    <a:pt x="19440" y="17225"/>
                  </a:moveTo>
                  <a:cubicBezTo>
                    <a:pt x="19440" y="17225"/>
                    <a:pt x="19440" y="17225"/>
                    <a:pt x="19440" y="17225"/>
                  </a:cubicBezTo>
                  <a:cubicBezTo>
                    <a:pt x="19440" y="17225"/>
                    <a:pt x="19440" y="17225"/>
                    <a:pt x="19440" y="17225"/>
                  </a:cubicBezTo>
                  <a:moveTo>
                    <a:pt x="0" y="0"/>
                  </a:moveTo>
                  <a:cubicBezTo>
                    <a:pt x="8640" y="4922"/>
                    <a:pt x="15120" y="10663"/>
                    <a:pt x="19440" y="17225"/>
                  </a:cubicBezTo>
                  <a:cubicBezTo>
                    <a:pt x="15120" y="10663"/>
                    <a:pt x="8640" y="492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7" name="Freeform 994"/>
            <p:cNvSpPr/>
            <p:nvPr/>
          </p:nvSpPr>
          <p:spPr>
            <a:xfrm>
              <a:off x="1952843" y="57811"/>
              <a:ext cx="81693" cy="1945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52" y="0"/>
                  </a:moveTo>
                  <a:cubicBezTo>
                    <a:pt x="6968" y="6422"/>
                    <a:pt x="6968" y="6422"/>
                    <a:pt x="6968" y="6422"/>
                  </a:cubicBezTo>
                  <a:cubicBezTo>
                    <a:pt x="0" y="19557"/>
                    <a:pt x="0" y="19557"/>
                    <a:pt x="0" y="19557"/>
                  </a:cubicBezTo>
                  <a:cubicBezTo>
                    <a:pt x="21252" y="21600"/>
                    <a:pt x="21252" y="21600"/>
                    <a:pt x="21252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454"/>
                  </a:cubicBezTo>
                  <a:cubicBezTo>
                    <a:pt x="21600" y="21454"/>
                    <a:pt x="21600" y="21454"/>
                    <a:pt x="21600" y="21454"/>
                  </a:cubicBezTo>
                  <a:cubicBezTo>
                    <a:pt x="21600" y="21454"/>
                    <a:pt x="21600" y="21308"/>
                    <a:pt x="21600" y="21308"/>
                  </a:cubicBezTo>
                  <a:cubicBezTo>
                    <a:pt x="21600" y="21308"/>
                    <a:pt x="21600" y="21308"/>
                    <a:pt x="21600" y="21308"/>
                  </a:cubicBezTo>
                  <a:cubicBezTo>
                    <a:pt x="21600" y="20724"/>
                    <a:pt x="21252" y="20286"/>
                    <a:pt x="21252" y="19849"/>
                  </a:cubicBezTo>
                  <a:cubicBezTo>
                    <a:pt x="21252" y="19849"/>
                    <a:pt x="21252" y="19849"/>
                    <a:pt x="21252" y="19849"/>
                  </a:cubicBezTo>
                  <a:cubicBezTo>
                    <a:pt x="21252" y="19703"/>
                    <a:pt x="21252" y="19703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0555" y="15616"/>
                    <a:pt x="19510" y="12551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6374" y="6130"/>
                    <a:pt x="14632" y="3357"/>
                    <a:pt x="12890" y="1751"/>
                  </a:cubicBezTo>
                  <a:cubicBezTo>
                    <a:pt x="11845" y="730"/>
                    <a:pt x="11148" y="146"/>
                    <a:pt x="10452" y="0"/>
                  </a:cubicBezTo>
                  <a:cubicBezTo>
                    <a:pt x="10452" y="0"/>
                    <a:pt x="10452" y="0"/>
                    <a:pt x="10452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8" name="Freeform 995"/>
            <p:cNvSpPr/>
            <p:nvPr/>
          </p:nvSpPr>
          <p:spPr>
            <a:xfrm>
              <a:off x="1975946" y="41000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21600" y="21600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moveTo>
                    <a:pt x="21600" y="12960"/>
                  </a:moveTo>
                  <a:cubicBezTo>
                    <a:pt x="21600" y="17280"/>
                    <a:pt x="21600" y="21600"/>
                    <a:pt x="21600" y="21600"/>
                  </a:cubicBezTo>
                  <a:cubicBezTo>
                    <a:pt x="21600" y="21600"/>
                    <a:pt x="21600" y="1728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9" name="Freeform 996"/>
            <p:cNvSpPr/>
            <p:nvPr/>
          </p:nvSpPr>
          <p:spPr>
            <a:xfrm>
              <a:off x="1897269" y="335193"/>
              <a:ext cx="86592" cy="139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7513" y="0"/>
                  </a:moveTo>
                  <a:cubicBezTo>
                    <a:pt x="6887" y="2242"/>
                    <a:pt x="6887" y="2242"/>
                    <a:pt x="6887" y="2242"/>
                  </a:cubicBezTo>
                  <a:cubicBezTo>
                    <a:pt x="8452" y="2445"/>
                    <a:pt x="10330" y="3057"/>
                    <a:pt x="11896" y="3668"/>
                  </a:cubicBezTo>
                  <a:cubicBezTo>
                    <a:pt x="11896" y="3668"/>
                    <a:pt x="11896" y="3668"/>
                    <a:pt x="11896" y="3668"/>
                  </a:cubicBezTo>
                  <a:cubicBezTo>
                    <a:pt x="11896" y="3668"/>
                    <a:pt x="11896" y="3668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7843" y="6725"/>
                    <a:pt x="18783" y="12226"/>
                    <a:pt x="14087" y="16098"/>
                  </a:cubicBezTo>
                  <a:cubicBezTo>
                    <a:pt x="14087" y="16302"/>
                    <a:pt x="13774" y="16506"/>
                    <a:pt x="13461" y="16709"/>
                  </a:cubicBezTo>
                  <a:cubicBezTo>
                    <a:pt x="10957" y="18543"/>
                    <a:pt x="7200" y="19358"/>
                    <a:pt x="3757" y="19358"/>
                  </a:cubicBezTo>
                  <a:cubicBezTo>
                    <a:pt x="2817" y="19358"/>
                    <a:pt x="1878" y="19358"/>
                    <a:pt x="939" y="19155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1252" y="21600"/>
                    <a:pt x="2504" y="21600"/>
                    <a:pt x="3757" y="21600"/>
                  </a:cubicBezTo>
                  <a:cubicBezTo>
                    <a:pt x="11270" y="21600"/>
                    <a:pt x="18470" y="18136"/>
                    <a:pt x="20035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2838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1600" y="6521"/>
                    <a:pt x="15965" y="1223"/>
                    <a:pt x="7513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0" name="Freeform 997"/>
            <p:cNvSpPr/>
            <p:nvPr/>
          </p:nvSpPr>
          <p:spPr>
            <a:xfrm>
              <a:off x="1901715" y="349646"/>
              <a:ext cx="52240" cy="110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480" y="7714"/>
                  </a:moveTo>
                  <a:cubicBezTo>
                    <a:pt x="4320" y="11571"/>
                    <a:pt x="4320" y="11571"/>
                    <a:pt x="4320" y="11571"/>
                  </a:cubicBezTo>
                  <a:cubicBezTo>
                    <a:pt x="0" y="21343"/>
                    <a:pt x="0" y="21343"/>
                    <a:pt x="0" y="21343"/>
                  </a:cubicBezTo>
                  <a:cubicBezTo>
                    <a:pt x="1620" y="21600"/>
                    <a:pt x="3240" y="21600"/>
                    <a:pt x="4860" y="21600"/>
                  </a:cubicBezTo>
                  <a:cubicBezTo>
                    <a:pt x="10800" y="21600"/>
                    <a:pt x="17280" y="20571"/>
                    <a:pt x="21600" y="18257"/>
                  </a:cubicBezTo>
                  <a:cubicBezTo>
                    <a:pt x="17280" y="20571"/>
                    <a:pt x="10800" y="21600"/>
                    <a:pt x="4860" y="21600"/>
                  </a:cubicBezTo>
                  <a:cubicBezTo>
                    <a:pt x="3240" y="21600"/>
                    <a:pt x="1620" y="21600"/>
                    <a:pt x="0" y="21343"/>
                  </a:cubicBezTo>
                  <a:cubicBezTo>
                    <a:pt x="6480" y="7714"/>
                    <a:pt x="6480" y="7714"/>
                    <a:pt x="6480" y="7714"/>
                  </a:cubicBezTo>
                  <a:moveTo>
                    <a:pt x="18900" y="2057"/>
                  </a:moveTo>
                  <a:cubicBezTo>
                    <a:pt x="18900" y="2057"/>
                    <a:pt x="18900" y="2057"/>
                    <a:pt x="18900" y="2057"/>
                  </a:cubicBezTo>
                  <a:cubicBezTo>
                    <a:pt x="18900" y="2057"/>
                    <a:pt x="18900" y="2057"/>
                    <a:pt x="18900" y="2057"/>
                  </a:cubicBezTo>
                  <a:moveTo>
                    <a:pt x="18900" y="1800"/>
                  </a:moveTo>
                  <a:cubicBezTo>
                    <a:pt x="18900" y="1800"/>
                    <a:pt x="18900" y="1800"/>
                    <a:pt x="18900" y="2057"/>
                  </a:cubicBezTo>
                  <a:cubicBezTo>
                    <a:pt x="18900" y="1800"/>
                    <a:pt x="18900" y="1800"/>
                    <a:pt x="18900" y="1800"/>
                  </a:cubicBezTo>
                  <a:moveTo>
                    <a:pt x="10260" y="0"/>
                  </a:moveTo>
                  <a:cubicBezTo>
                    <a:pt x="10260" y="0"/>
                    <a:pt x="10260" y="0"/>
                    <a:pt x="10260" y="0"/>
                  </a:cubicBezTo>
                  <a:cubicBezTo>
                    <a:pt x="12960" y="257"/>
                    <a:pt x="16200" y="1029"/>
                    <a:pt x="18900" y="1800"/>
                  </a:cubicBezTo>
                  <a:cubicBezTo>
                    <a:pt x="16200" y="1029"/>
                    <a:pt x="12960" y="257"/>
                    <a:pt x="10260" y="0"/>
                  </a:cubicBezTo>
                </a:path>
              </a:pathLst>
            </a:custGeom>
            <a:solidFill>
              <a:srgbClr val="B9120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1" name="Freeform 998"/>
            <p:cNvSpPr/>
            <p:nvPr/>
          </p:nvSpPr>
          <p:spPr>
            <a:xfrm>
              <a:off x="1947285" y="359096"/>
              <a:ext cx="21708" cy="83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4" h="21600" extrusionOk="0">
                  <a:moveTo>
                    <a:pt x="0" y="338"/>
                  </a:moveTo>
                  <a:cubicBezTo>
                    <a:pt x="0" y="338"/>
                    <a:pt x="0" y="338"/>
                    <a:pt x="0" y="338"/>
                  </a:cubicBezTo>
                  <a:cubicBezTo>
                    <a:pt x="18655" y="5063"/>
                    <a:pt x="21600" y="14175"/>
                    <a:pt x="6873" y="20587"/>
                  </a:cubicBezTo>
                  <a:cubicBezTo>
                    <a:pt x="6873" y="20925"/>
                    <a:pt x="5891" y="21262"/>
                    <a:pt x="4909" y="21600"/>
                  </a:cubicBezTo>
                  <a:cubicBezTo>
                    <a:pt x="5891" y="21262"/>
                    <a:pt x="6873" y="20925"/>
                    <a:pt x="6873" y="20587"/>
                  </a:cubicBezTo>
                  <a:cubicBezTo>
                    <a:pt x="21600" y="14175"/>
                    <a:pt x="18655" y="5063"/>
                    <a:pt x="0" y="338"/>
                  </a:cubicBezTo>
                  <a:cubicBezTo>
                    <a:pt x="0" y="338"/>
                    <a:pt x="0" y="338"/>
                    <a:pt x="0" y="338"/>
                  </a:cubicBezTo>
                  <a:moveTo>
                    <a:pt x="0" y="338"/>
                  </a:moveTo>
                  <a:cubicBezTo>
                    <a:pt x="0" y="338"/>
                    <a:pt x="0" y="338"/>
                    <a:pt x="0" y="338"/>
                  </a:cubicBezTo>
                  <a:cubicBezTo>
                    <a:pt x="0" y="338"/>
                    <a:pt x="0" y="338"/>
                    <a:pt x="0" y="33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9120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2" name="Freeform 999"/>
            <p:cNvSpPr/>
            <p:nvPr/>
          </p:nvSpPr>
          <p:spPr>
            <a:xfrm>
              <a:off x="1901715" y="349646"/>
              <a:ext cx="67316" cy="110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25" h="21600" extrusionOk="0">
                  <a:moveTo>
                    <a:pt x="7200" y="0"/>
                  </a:moveTo>
                  <a:cubicBezTo>
                    <a:pt x="6821" y="257"/>
                    <a:pt x="6821" y="257"/>
                    <a:pt x="6821" y="257"/>
                  </a:cubicBezTo>
                  <a:cubicBezTo>
                    <a:pt x="7200" y="0"/>
                    <a:pt x="7200" y="0"/>
                    <a:pt x="7200" y="0"/>
                  </a:cubicBezTo>
                  <a:cubicBezTo>
                    <a:pt x="7958" y="0"/>
                    <a:pt x="8716" y="257"/>
                    <a:pt x="9474" y="514"/>
                  </a:cubicBezTo>
                  <a:cubicBezTo>
                    <a:pt x="9474" y="514"/>
                    <a:pt x="9474" y="514"/>
                    <a:pt x="9474" y="514"/>
                  </a:cubicBezTo>
                  <a:cubicBezTo>
                    <a:pt x="9474" y="514"/>
                    <a:pt x="9474" y="514"/>
                    <a:pt x="9474" y="514"/>
                  </a:cubicBezTo>
                  <a:cubicBezTo>
                    <a:pt x="5684" y="3857"/>
                    <a:pt x="5684" y="3857"/>
                    <a:pt x="5684" y="3857"/>
                  </a:cubicBezTo>
                  <a:cubicBezTo>
                    <a:pt x="4547" y="7714"/>
                    <a:pt x="4547" y="7714"/>
                    <a:pt x="4547" y="7714"/>
                  </a:cubicBezTo>
                  <a:cubicBezTo>
                    <a:pt x="0" y="21343"/>
                    <a:pt x="0" y="21343"/>
                    <a:pt x="0" y="21343"/>
                  </a:cubicBezTo>
                  <a:cubicBezTo>
                    <a:pt x="1137" y="21600"/>
                    <a:pt x="2274" y="21600"/>
                    <a:pt x="3411" y="21600"/>
                  </a:cubicBezTo>
                  <a:cubicBezTo>
                    <a:pt x="7579" y="21600"/>
                    <a:pt x="12126" y="20571"/>
                    <a:pt x="15158" y="18257"/>
                  </a:cubicBezTo>
                  <a:cubicBezTo>
                    <a:pt x="15537" y="18000"/>
                    <a:pt x="15916" y="17743"/>
                    <a:pt x="15916" y="17486"/>
                  </a:cubicBezTo>
                  <a:cubicBezTo>
                    <a:pt x="21600" y="12600"/>
                    <a:pt x="20463" y="56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1800"/>
                    <a:pt x="13263" y="1800"/>
                    <a:pt x="13263" y="1800"/>
                  </a:cubicBezTo>
                  <a:cubicBezTo>
                    <a:pt x="13263" y="1800"/>
                    <a:pt x="13263" y="1800"/>
                    <a:pt x="13263" y="1800"/>
                  </a:cubicBezTo>
                  <a:cubicBezTo>
                    <a:pt x="11368" y="1029"/>
                    <a:pt x="9095" y="257"/>
                    <a:pt x="7200" y="0"/>
                  </a:cubicBezTo>
                  <a:cubicBezTo>
                    <a:pt x="7200" y="0"/>
                    <a:pt x="7200" y="0"/>
                    <a:pt x="7200" y="0"/>
                  </a:cubicBezTo>
                </a:path>
              </a:pathLst>
            </a:custGeom>
            <a:solidFill>
              <a:srgbClr val="F3E05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575" name="Freeform 1000"/>
            <p:cNvGrpSpPr/>
            <p:nvPr/>
          </p:nvGrpSpPr>
          <p:grpSpPr>
            <a:xfrm>
              <a:off x="1921166" y="349646"/>
              <a:ext cx="13338" cy="20013"/>
              <a:chOff x="0" y="0"/>
              <a:chExt cx="13337" cy="20011"/>
            </a:xfrm>
          </p:grpSpPr>
          <p:sp>
            <p:nvSpPr>
              <p:cNvPr id="573" name="線條"/>
              <p:cNvSpPr/>
              <p:nvPr/>
            </p:nvSpPr>
            <p:spPr>
              <a:xfrm>
                <a:off x="-1" y="-1"/>
                <a:ext cx="13339" cy="20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100" y="0"/>
                    </a:moveTo>
                    <a:lnTo>
                      <a:pt x="6300" y="1200"/>
                    </a:lnTo>
                    <a:lnTo>
                      <a:pt x="0" y="21600"/>
                    </a:lnTo>
                    <a:lnTo>
                      <a:pt x="21600" y="3000"/>
                    </a:lnTo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74" name="線條"/>
              <p:cNvSpPr/>
              <p:nvPr/>
            </p:nvSpPr>
            <p:spPr>
              <a:xfrm>
                <a:off x="-1" y="-1"/>
                <a:ext cx="13339" cy="20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3000"/>
                    </a:moveTo>
                    <a:lnTo>
                      <a:pt x="0" y="21600"/>
                    </a:lnTo>
                    <a:lnTo>
                      <a:pt x="6300" y="1200"/>
                    </a:lnTo>
                    <a:lnTo>
                      <a:pt x="8100" y="0"/>
                    </a:lnTo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76" name="Freeform 1002"/>
            <p:cNvSpPr/>
            <p:nvPr/>
          </p:nvSpPr>
          <p:spPr>
            <a:xfrm>
              <a:off x="1921166" y="349646"/>
              <a:ext cx="13338" cy="20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8640" y="0"/>
                    <a:pt x="8640" y="0"/>
                    <a:pt x="8640" y="0"/>
                  </a:cubicBezTo>
                  <a:cubicBezTo>
                    <a:pt x="6480" y="1440"/>
                    <a:pt x="6480" y="1440"/>
                    <a:pt x="6480" y="144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880"/>
                    <a:pt x="21600" y="2880"/>
                    <a:pt x="21600" y="2880"/>
                  </a:cubicBezTo>
                  <a:cubicBezTo>
                    <a:pt x="17280" y="1440"/>
                    <a:pt x="12960" y="0"/>
                    <a:pt x="864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7" name="Freeform 1003"/>
            <p:cNvSpPr/>
            <p:nvPr/>
          </p:nvSpPr>
          <p:spPr>
            <a:xfrm>
              <a:off x="1760559" y="708743"/>
              <a:ext cx="116967" cy="367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4" h="21600" extrusionOk="0">
                  <a:moveTo>
                    <a:pt x="15026" y="0"/>
                  </a:moveTo>
                  <a:cubicBezTo>
                    <a:pt x="8922" y="8594"/>
                    <a:pt x="8922" y="8594"/>
                    <a:pt x="8922" y="8594"/>
                  </a:cubicBezTo>
                  <a:cubicBezTo>
                    <a:pt x="8452" y="9523"/>
                    <a:pt x="8452" y="9523"/>
                    <a:pt x="8452" y="9523"/>
                  </a:cubicBezTo>
                  <a:cubicBezTo>
                    <a:pt x="7983" y="10065"/>
                    <a:pt x="7983" y="10065"/>
                    <a:pt x="7983" y="10065"/>
                  </a:cubicBezTo>
                  <a:cubicBezTo>
                    <a:pt x="7513" y="10684"/>
                    <a:pt x="7513" y="10684"/>
                    <a:pt x="7513" y="10684"/>
                  </a:cubicBezTo>
                  <a:cubicBezTo>
                    <a:pt x="6339" y="12465"/>
                    <a:pt x="6339" y="12465"/>
                    <a:pt x="6339" y="12465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35" y="21600"/>
                    <a:pt x="235" y="21600"/>
                    <a:pt x="470" y="21600"/>
                  </a:cubicBezTo>
                  <a:cubicBezTo>
                    <a:pt x="1174" y="21600"/>
                    <a:pt x="1878" y="21445"/>
                    <a:pt x="2113" y="21135"/>
                  </a:cubicBezTo>
                  <a:cubicBezTo>
                    <a:pt x="9391" y="14090"/>
                    <a:pt x="9391" y="14090"/>
                    <a:pt x="9391" y="14090"/>
                  </a:cubicBezTo>
                  <a:cubicBezTo>
                    <a:pt x="11504" y="12077"/>
                    <a:pt x="11504" y="12077"/>
                    <a:pt x="11504" y="12077"/>
                  </a:cubicBezTo>
                  <a:cubicBezTo>
                    <a:pt x="12209" y="11458"/>
                    <a:pt x="12209" y="11458"/>
                    <a:pt x="12209" y="11458"/>
                  </a:cubicBezTo>
                  <a:cubicBezTo>
                    <a:pt x="13148" y="10452"/>
                    <a:pt x="13148" y="10452"/>
                    <a:pt x="13148" y="10452"/>
                  </a:cubicBezTo>
                  <a:cubicBezTo>
                    <a:pt x="13852" y="9910"/>
                    <a:pt x="13852" y="9910"/>
                    <a:pt x="13852" y="9910"/>
                  </a:cubicBezTo>
                  <a:cubicBezTo>
                    <a:pt x="15965" y="7665"/>
                    <a:pt x="15965" y="7665"/>
                    <a:pt x="15965" y="7665"/>
                  </a:cubicBezTo>
                  <a:cubicBezTo>
                    <a:pt x="16670" y="7123"/>
                    <a:pt x="16670" y="7123"/>
                    <a:pt x="16670" y="7123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661" y="3329"/>
                  </a:cubicBezTo>
                  <a:cubicBezTo>
                    <a:pt x="20661" y="3329"/>
                    <a:pt x="20661" y="3329"/>
                    <a:pt x="20661" y="3329"/>
                  </a:cubicBezTo>
                  <a:cubicBezTo>
                    <a:pt x="20661" y="3329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1600" y="1703"/>
                    <a:pt x="19017" y="310"/>
                    <a:pt x="15026" y="0"/>
                  </a:cubicBezTo>
                  <a:cubicBezTo>
                    <a:pt x="15026" y="0"/>
                    <a:pt x="15026" y="0"/>
                    <a:pt x="15026" y="0"/>
                  </a:cubicBezTo>
                </a:path>
              </a:pathLst>
            </a:custGeom>
            <a:solidFill>
              <a:srgbClr val="AF070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8" name="Freeform 1004"/>
            <p:cNvSpPr/>
            <p:nvPr/>
          </p:nvSpPr>
          <p:spPr>
            <a:xfrm>
              <a:off x="1869524" y="7571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21600" y="21600"/>
                  </a:cubicBezTo>
                  <a:moveTo>
                    <a:pt x="21600" y="14400"/>
                  </a:moveTo>
                  <a:cubicBezTo>
                    <a:pt x="21600" y="14400"/>
                    <a:pt x="21600" y="21600"/>
                    <a:pt x="21600" y="21600"/>
                  </a:cubicBezTo>
                  <a:cubicBezTo>
                    <a:pt x="21600" y="216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72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4F21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9" name="Freeform 1005"/>
            <p:cNvSpPr/>
            <p:nvPr/>
          </p:nvSpPr>
          <p:spPr>
            <a:xfrm>
              <a:off x="17301" y="1038765"/>
              <a:ext cx="1678407" cy="792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7" h="21476" extrusionOk="0">
                  <a:moveTo>
                    <a:pt x="21529" y="693"/>
                  </a:moveTo>
                  <a:cubicBezTo>
                    <a:pt x="21529" y="693"/>
                    <a:pt x="21529" y="693"/>
                    <a:pt x="21529" y="728"/>
                  </a:cubicBezTo>
                  <a:cubicBezTo>
                    <a:pt x="21529" y="764"/>
                    <a:pt x="21512" y="835"/>
                    <a:pt x="21512" y="906"/>
                  </a:cubicBezTo>
                  <a:cubicBezTo>
                    <a:pt x="21495" y="1013"/>
                    <a:pt x="21462" y="1192"/>
                    <a:pt x="21428" y="1441"/>
                  </a:cubicBezTo>
                  <a:cubicBezTo>
                    <a:pt x="21360" y="1940"/>
                    <a:pt x="21259" y="2617"/>
                    <a:pt x="21090" y="3473"/>
                  </a:cubicBezTo>
                  <a:cubicBezTo>
                    <a:pt x="20905" y="4328"/>
                    <a:pt x="20685" y="5326"/>
                    <a:pt x="20365" y="6431"/>
                  </a:cubicBezTo>
                  <a:cubicBezTo>
                    <a:pt x="20044" y="7500"/>
                    <a:pt x="19656" y="8712"/>
                    <a:pt x="19184" y="9889"/>
                  </a:cubicBezTo>
                  <a:cubicBezTo>
                    <a:pt x="18694" y="11100"/>
                    <a:pt x="18120" y="12312"/>
                    <a:pt x="17462" y="13453"/>
                  </a:cubicBezTo>
                  <a:cubicBezTo>
                    <a:pt x="16804" y="14594"/>
                    <a:pt x="16062" y="15663"/>
                    <a:pt x="15252" y="16590"/>
                  </a:cubicBezTo>
                  <a:cubicBezTo>
                    <a:pt x="14442" y="17516"/>
                    <a:pt x="13564" y="18336"/>
                    <a:pt x="12653" y="19013"/>
                  </a:cubicBezTo>
                  <a:cubicBezTo>
                    <a:pt x="12180" y="19334"/>
                    <a:pt x="11725" y="19655"/>
                    <a:pt x="11252" y="19904"/>
                  </a:cubicBezTo>
                  <a:cubicBezTo>
                    <a:pt x="11016" y="20047"/>
                    <a:pt x="10780" y="20154"/>
                    <a:pt x="10544" y="20296"/>
                  </a:cubicBezTo>
                  <a:cubicBezTo>
                    <a:pt x="10172" y="20439"/>
                    <a:pt x="10172" y="20439"/>
                    <a:pt x="10172" y="20439"/>
                  </a:cubicBezTo>
                  <a:cubicBezTo>
                    <a:pt x="9818" y="20617"/>
                    <a:pt x="9818" y="20617"/>
                    <a:pt x="9818" y="20617"/>
                  </a:cubicBezTo>
                  <a:cubicBezTo>
                    <a:pt x="8856" y="21045"/>
                    <a:pt x="7894" y="21330"/>
                    <a:pt x="6916" y="21437"/>
                  </a:cubicBezTo>
                  <a:cubicBezTo>
                    <a:pt x="5954" y="21544"/>
                    <a:pt x="4992" y="21437"/>
                    <a:pt x="4097" y="21009"/>
                  </a:cubicBezTo>
                  <a:cubicBezTo>
                    <a:pt x="3186" y="20582"/>
                    <a:pt x="2342" y="19833"/>
                    <a:pt x="1684" y="18693"/>
                  </a:cubicBezTo>
                  <a:cubicBezTo>
                    <a:pt x="1364" y="18122"/>
                    <a:pt x="1077" y="17481"/>
                    <a:pt x="841" y="16803"/>
                  </a:cubicBezTo>
                  <a:cubicBezTo>
                    <a:pt x="604" y="16091"/>
                    <a:pt x="436" y="15378"/>
                    <a:pt x="301" y="14629"/>
                  </a:cubicBezTo>
                  <a:cubicBezTo>
                    <a:pt x="47" y="13168"/>
                    <a:pt x="-37" y="11742"/>
                    <a:pt x="14" y="10459"/>
                  </a:cubicBezTo>
                  <a:cubicBezTo>
                    <a:pt x="64" y="9211"/>
                    <a:pt x="250" y="8142"/>
                    <a:pt x="436" y="7358"/>
                  </a:cubicBezTo>
                  <a:cubicBezTo>
                    <a:pt x="621" y="6538"/>
                    <a:pt x="824" y="5968"/>
                    <a:pt x="976" y="5611"/>
                  </a:cubicBezTo>
                  <a:cubicBezTo>
                    <a:pt x="1111" y="5219"/>
                    <a:pt x="1212" y="5041"/>
                    <a:pt x="1212" y="5041"/>
                  </a:cubicBezTo>
                  <a:cubicBezTo>
                    <a:pt x="1212" y="5041"/>
                    <a:pt x="1111" y="5219"/>
                    <a:pt x="976" y="5611"/>
                  </a:cubicBezTo>
                  <a:cubicBezTo>
                    <a:pt x="841" y="5968"/>
                    <a:pt x="638" y="6574"/>
                    <a:pt x="452" y="7358"/>
                  </a:cubicBezTo>
                  <a:cubicBezTo>
                    <a:pt x="284" y="8178"/>
                    <a:pt x="115" y="9247"/>
                    <a:pt x="64" y="10494"/>
                  </a:cubicBezTo>
                  <a:cubicBezTo>
                    <a:pt x="14" y="11706"/>
                    <a:pt x="115" y="13168"/>
                    <a:pt x="385" y="14558"/>
                  </a:cubicBezTo>
                  <a:cubicBezTo>
                    <a:pt x="520" y="15271"/>
                    <a:pt x="689" y="15984"/>
                    <a:pt x="925" y="16661"/>
                  </a:cubicBezTo>
                  <a:cubicBezTo>
                    <a:pt x="1161" y="17338"/>
                    <a:pt x="1431" y="17944"/>
                    <a:pt x="1769" y="18479"/>
                  </a:cubicBezTo>
                  <a:cubicBezTo>
                    <a:pt x="2410" y="19548"/>
                    <a:pt x="3237" y="20296"/>
                    <a:pt x="4131" y="20653"/>
                  </a:cubicBezTo>
                  <a:cubicBezTo>
                    <a:pt x="5009" y="21045"/>
                    <a:pt x="5954" y="21116"/>
                    <a:pt x="6916" y="20974"/>
                  </a:cubicBezTo>
                  <a:cubicBezTo>
                    <a:pt x="7861" y="20831"/>
                    <a:pt x="8822" y="20510"/>
                    <a:pt x="9767" y="20047"/>
                  </a:cubicBezTo>
                  <a:cubicBezTo>
                    <a:pt x="10122" y="19869"/>
                    <a:pt x="10122" y="19869"/>
                    <a:pt x="10122" y="19869"/>
                  </a:cubicBezTo>
                  <a:cubicBezTo>
                    <a:pt x="10476" y="19691"/>
                    <a:pt x="10476" y="19691"/>
                    <a:pt x="10476" y="19691"/>
                  </a:cubicBezTo>
                  <a:cubicBezTo>
                    <a:pt x="10712" y="19584"/>
                    <a:pt x="10949" y="19441"/>
                    <a:pt x="11168" y="19298"/>
                  </a:cubicBezTo>
                  <a:cubicBezTo>
                    <a:pt x="11640" y="19013"/>
                    <a:pt x="12096" y="18728"/>
                    <a:pt x="12535" y="18372"/>
                  </a:cubicBezTo>
                  <a:cubicBezTo>
                    <a:pt x="13429" y="17694"/>
                    <a:pt x="14290" y="16839"/>
                    <a:pt x="15066" y="15912"/>
                  </a:cubicBezTo>
                  <a:cubicBezTo>
                    <a:pt x="15859" y="14950"/>
                    <a:pt x="16568" y="13881"/>
                    <a:pt x="17192" y="12776"/>
                  </a:cubicBezTo>
                  <a:cubicBezTo>
                    <a:pt x="17834" y="11635"/>
                    <a:pt x="18374" y="10459"/>
                    <a:pt x="18829" y="9283"/>
                  </a:cubicBezTo>
                  <a:cubicBezTo>
                    <a:pt x="19285" y="8106"/>
                    <a:pt x="19656" y="6966"/>
                    <a:pt x="19943" y="5896"/>
                  </a:cubicBezTo>
                  <a:cubicBezTo>
                    <a:pt x="20230" y="4827"/>
                    <a:pt x="20449" y="3865"/>
                    <a:pt x="20601" y="3045"/>
                  </a:cubicBezTo>
                  <a:cubicBezTo>
                    <a:pt x="20770" y="2225"/>
                    <a:pt x="20871" y="1584"/>
                    <a:pt x="20922" y="1120"/>
                  </a:cubicBezTo>
                  <a:cubicBezTo>
                    <a:pt x="20955" y="906"/>
                    <a:pt x="20972" y="728"/>
                    <a:pt x="20989" y="621"/>
                  </a:cubicBezTo>
                  <a:cubicBezTo>
                    <a:pt x="20989" y="514"/>
                    <a:pt x="21006" y="443"/>
                    <a:pt x="21006" y="443"/>
                  </a:cubicBezTo>
                  <a:cubicBezTo>
                    <a:pt x="21006" y="443"/>
                    <a:pt x="21006" y="443"/>
                    <a:pt x="21006" y="443"/>
                  </a:cubicBezTo>
                  <a:cubicBezTo>
                    <a:pt x="21040" y="122"/>
                    <a:pt x="21175" y="-56"/>
                    <a:pt x="21327" y="15"/>
                  </a:cubicBezTo>
                  <a:cubicBezTo>
                    <a:pt x="21479" y="87"/>
                    <a:pt x="21563" y="372"/>
                    <a:pt x="21529" y="693"/>
                  </a:cubicBezTo>
                  <a:close/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0" name="Freeform 1006"/>
            <p:cNvSpPr/>
            <p:nvPr/>
          </p:nvSpPr>
          <p:spPr>
            <a:xfrm>
              <a:off x="0" y="1084971"/>
              <a:ext cx="1861317" cy="840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493" extrusionOk="0">
                  <a:moveTo>
                    <a:pt x="21570" y="653"/>
                  </a:moveTo>
                  <a:cubicBezTo>
                    <a:pt x="21570" y="653"/>
                    <a:pt x="21570" y="686"/>
                    <a:pt x="21570" y="720"/>
                  </a:cubicBezTo>
                  <a:cubicBezTo>
                    <a:pt x="21570" y="753"/>
                    <a:pt x="21554" y="787"/>
                    <a:pt x="21554" y="854"/>
                  </a:cubicBezTo>
                  <a:cubicBezTo>
                    <a:pt x="21539" y="989"/>
                    <a:pt x="21509" y="1191"/>
                    <a:pt x="21478" y="1460"/>
                  </a:cubicBezTo>
                  <a:cubicBezTo>
                    <a:pt x="21417" y="1931"/>
                    <a:pt x="21310" y="2671"/>
                    <a:pt x="21143" y="3546"/>
                  </a:cubicBezTo>
                  <a:cubicBezTo>
                    <a:pt x="20975" y="4421"/>
                    <a:pt x="20762" y="5464"/>
                    <a:pt x="20457" y="6608"/>
                  </a:cubicBezTo>
                  <a:cubicBezTo>
                    <a:pt x="20152" y="7752"/>
                    <a:pt x="19771" y="8996"/>
                    <a:pt x="19298" y="10241"/>
                  </a:cubicBezTo>
                  <a:cubicBezTo>
                    <a:pt x="18826" y="11520"/>
                    <a:pt x="18262" y="12765"/>
                    <a:pt x="17606" y="13942"/>
                  </a:cubicBezTo>
                  <a:cubicBezTo>
                    <a:pt x="16951" y="15120"/>
                    <a:pt x="16219" y="16230"/>
                    <a:pt x="15411" y="17172"/>
                  </a:cubicBezTo>
                  <a:cubicBezTo>
                    <a:pt x="14588" y="18114"/>
                    <a:pt x="13719" y="18922"/>
                    <a:pt x="12805" y="19561"/>
                  </a:cubicBezTo>
                  <a:cubicBezTo>
                    <a:pt x="11890" y="20200"/>
                    <a:pt x="10945" y="20705"/>
                    <a:pt x="9984" y="21041"/>
                  </a:cubicBezTo>
                  <a:cubicBezTo>
                    <a:pt x="9024" y="21378"/>
                    <a:pt x="8049" y="21546"/>
                    <a:pt x="7088" y="21479"/>
                  </a:cubicBezTo>
                  <a:cubicBezTo>
                    <a:pt x="6128" y="21411"/>
                    <a:pt x="5183" y="21075"/>
                    <a:pt x="4314" y="20469"/>
                  </a:cubicBezTo>
                  <a:cubicBezTo>
                    <a:pt x="3445" y="19830"/>
                    <a:pt x="2637" y="18955"/>
                    <a:pt x="1982" y="17811"/>
                  </a:cubicBezTo>
                  <a:cubicBezTo>
                    <a:pt x="1311" y="16701"/>
                    <a:pt x="793" y="15322"/>
                    <a:pt x="442" y="13909"/>
                  </a:cubicBezTo>
                  <a:cubicBezTo>
                    <a:pt x="274" y="13168"/>
                    <a:pt x="152" y="12462"/>
                    <a:pt x="91" y="11722"/>
                  </a:cubicBezTo>
                  <a:cubicBezTo>
                    <a:pt x="15" y="11015"/>
                    <a:pt x="0" y="10309"/>
                    <a:pt x="0" y="9636"/>
                  </a:cubicBezTo>
                  <a:cubicBezTo>
                    <a:pt x="15" y="8996"/>
                    <a:pt x="46" y="8391"/>
                    <a:pt x="107" y="7853"/>
                  </a:cubicBezTo>
                  <a:cubicBezTo>
                    <a:pt x="168" y="7281"/>
                    <a:pt x="244" y="6810"/>
                    <a:pt x="335" y="6372"/>
                  </a:cubicBezTo>
                  <a:cubicBezTo>
                    <a:pt x="518" y="5531"/>
                    <a:pt x="716" y="4925"/>
                    <a:pt x="869" y="4555"/>
                  </a:cubicBezTo>
                  <a:cubicBezTo>
                    <a:pt x="1006" y="4185"/>
                    <a:pt x="1113" y="4017"/>
                    <a:pt x="1113" y="4017"/>
                  </a:cubicBezTo>
                  <a:cubicBezTo>
                    <a:pt x="1113" y="4017"/>
                    <a:pt x="1021" y="4185"/>
                    <a:pt x="869" y="4555"/>
                  </a:cubicBezTo>
                  <a:cubicBezTo>
                    <a:pt x="716" y="4925"/>
                    <a:pt x="518" y="5531"/>
                    <a:pt x="351" y="6406"/>
                  </a:cubicBezTo>
                  <a:cubicBezTo>
                    <a:pt x="274" y="6810"/>
                    <a:pt x="198" y="7314"/>
                    <a:pt x="137" y="7853"/>
                  </a:cubicBezTo>
                  <a:cubicBezTo>
                    <a:pt x="91" y="8391"/>
                    <a:pt x="46" y="8996"/>
                    <a:pt x="46" y="9669"/>
                  </a:cubicBezTo>
                  <a:cubicBezTo>
                    <a:pt x="46" y="9972"/>
                    <a:pt x="61" y="10309"/>
                    <a:pt x="76" y="10645"/>
                  </a:cubicBezTo>
                  <a:cubicBezTo>
                    <a:pt x="76" y="10813"/>
                    <a:pt x="91" y="10982"/>
                    <a:pt x="107" y="11183"/>
                  </a:cubicBezTo>
                  <a:cubicBezTo>
                    <a:pt x="107" y="11251"/>
                    <a:pt x="107" y="11352"/>
                    <a:pt x="122" y="11419"/>
                  </a:cubicBezTo>
                  <a:cubicBezTo>
                    <a:pt x="122" y="11520"/>
                    <a:pt x="137" y="11621"/>
                    <a:pt x="152" y="11688"/>
                  </a:cubicBezTo>
                  <a:cubicBezTo>
                    <a:pt x="213" y="12395"/>
                    <a:pt x="351" y="13135"/>
                    <a:pt x="518" y="13808"/>
                  </a:cubicBezTo>
                  <a:cubicBezTo>
                    <a:pt x="854" y="15221"/>
                    <a:pt x="1387" y="16533"/>
                    <a:pt x="2043" y="17610"/>
                  </a:cubicBezTo>
                  <a:cubicBezTo>
                    <a:pt x="2698" y="18720"/>
                    <a:pt x="3491" y="19561"/>
                    <a:pt x="4360" y="20133"/>
                  </a:cubicBezTo>
                  <a:cubicBezTo>
                    <a:pt x="5213" y="20705"/>
                    <a:pt x="6143" y="21008"/>
                    <a:pt x="7088" y="21075"/>
                  </a:cubicBezTo>
                  <a:cubicBezTo>
                    <a:pt x="8033" y="21109"/>
                    <a:pt x="8994" y="20907"/>
                    <a:pt x="9939" y="20537"/>
                  </a:cubicBezTo>
                  <a:cubicBezTo>
                    <a:pt x="10884" y="20167"/>
                    <a:pt x="11814" y="19662"/>
                    <a:pt x="12713" y="18989"/>
                  </a:cubicBezTo>
                  <a:cubicBezTo>
                    <a:pt x="13612" y="18316"/>
                    <a:pt x="14466" y="17509"/>
                    <a:pt x="15259" y="16533"/>
                  </a:cubicBezTo>
                  <a:cubicBezTo>
                    <a:pt x="16036" y="15591"/>
                    <a:pt x="16753" y="14481"/>
                    <a:pt x="17378" y="13337"/>
                  </a:cubicBezTo>
                  <a:cubicBezTo>
                    <a:pt x="18003" y="12159"/>
                    <a:pt x="18536" y="10914"/>
                    <a:pt x="18978" y="9703"/>
                  </a:cubicBezTo>
                  <a:cubicBezTo>
                    <a:pt x="19435" y="8458"/>
                    <a:pt x="19786" y="7247"/>
                    <a:pt x="20076" y="6137"/>
                  </a:cubicBezTo>
                  <a:cubicBezTo>
                    <a:pt x="20350" y="5026"/>
                    <a:pt x="20563" y="4017"/>
                    <a:pt x="20716" y="3142"/>
                  </a:cubicBezTo>
                  <a:cubicBezTo>
                    <a:pt x="20868" y="2301"/>
                    <a:pt x="20960" y="1628"/>
                    <a:pt x="21021" y="1157"/>
                  </a:cubicBezTo>
                  <a:cubicBezTo>
                    <a:pt x="21051" y="922"/>
                    <a:pt x="21066" y="753"/>
                    <a:pt x="21082" y="619"/>
                  </a:cubicBezTo>
                  <a:cubicBezTo>
                    <a:pt x="21097" y="518"/>
                    <a:pt x="21097" y="451"/>
                    <a:pt x="21097" y="451"/>
                  </a:cubicBezTo>
                  <a:cubicBezTo>
                    <a:pt x="21097" y="451"/>
                    <a:pt x="21097" y="451"/>
                    <a:pt x="21097" y="451"/>
                  </a:cubicBezTo>
                  <a:cubicBezTo>
                    <a:pt x="21127" y="148"/>
                    <a:pt x="21249" y="-54"/>
                    <a:pt x="21387" y="13"/>
                  </a:cubicBezTo>
                  <a:cubicBezTo>
                    <a:pt x="21524" y="81"/>
                    <a:pt x="21600" y="383"/>
                    <a:pt x="21570" y="653"/>
                  </a:cubicBezTo>
                  <a:close/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1" name="Freeform 1007"/>
            <p:cNvSpPr/>
            <p:nvPr/>
          </p:nvSpPr>
          <p:spPr>
            <a:xfrm>
              <a:off x="7606" y="1149296"/>
              <a:ext cx="1735718" cy="722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07" extrusionOk="0">
                  <a:moveTo>
                    <a:pt x="21526" y="802"/>
                  </a:moveTo>
                  <a:cubicBezTo>
                    <a:pt x="21526" y="802"/>
                    <a:pt x="21526" y="841"/>
                    <a:pt x="21526" y="880"/>
                  </a:cubicBezTo>
                  <a:cubicBezTo>
                    <a:pt x="21510" y="919"/>
                    <a:pt x="21510" y="958"/>
                    <a:pt x="21493" y="1037"/>
                  </a:cubicBezTo>
                  <a:cubicBezTo>
                    <a:pt x="21477" y="1154"/>
                    <a:pt x="21444" y="1350"/>
                    <a:pt x="21412" y="1624"/>
                  </a:cubicBezTo>
                  <a:cubicBezTo>
                    <a:pt x="21330" y="2132"/>
                    <a:pt x="21200" y="2837"/>
                    <a:pt x="21004" y="3737"/>
                  </a:cubicBezTo>
                  <a:cubicBezTo>
                    <a:pt x="20808" y="4598"/>
                    <a:pt x="20547" y="5654"/>
                    <a:pt x="20221" y="6789"/>
                  </a:cubicBezTo>
                  <a:cubicBezTo>
                    <a:pt x="19878" y="7924"/>
                    <a:pt x="19470" y="9137"/>
                    <a:pt x="18981" y="10350"/>
                  </a:cubicBezTo>
                  <a:cubicBezTo>
                    <a:pt x="18475" y="11563"/>
                    <a:pt x="17904" y="12776"/>
                    <a:pt x="17252" y="13911"/>
                  </a:cubicBezTo>
                  <a:cubicBezTo>
                    <a:pt x="16583" y="15084"/>
                    <a:pt x="15849" y="16141"/>
                    <a:pt x="15066" y="17041"/>
                  </a:cubicBezTo>
                  <a:cubicBezTo>
                    <a:pt x="14266" y="17980"/>
                    <a:pt x="13418" y="18763"/>
                    <a:pt x="12537" y="19389"/>
                  </a:cubicBezTo>
                  <a:cubicBezTo>
                    <a:pt x="12096" y="19702"/>
                    <a:pt x="11640" y="20015"/>
                    <a:pt x="11183" y="20250"/>
                  </a:cubicBezTo>
                  <a:cubicBezTo>
                    <a:pt x="10742" y="20484"/>
                    <a:pt x="10286" y="20719"/>
                    <a:pt x="9812" y="20915"/>
                  </a:cubicBezTo>
                  <a:cubicBezTo>
                    <a:pt x="8899" y="21306"/>
                    <a:pt x="7953" y="21502"/>
                    <a:pt x="7039" y="21502"/>
                  </a:cubicBezTo>
                  <a:cubicBezTo>
                    <a:pt x="6109" y="21541"/>
                    <a:pt x="5212" y="21306"/>
                    <a:pt x="4347" y="20758"/>
                  </a:cubicBezTo>
                  <a:cubicBezTo>
                    <a:pt x="3923" y="20484"/>
                    <a:pt x="3515" y="20171"/>
                    <a:pt x="3124" y="19741"/>
                  </a:cubicBezTo>
                  <a:cubicBezTo>
                    <a:pt x="2748" y="19311"/>
                    <a:pt x="2390" y="18802"/>
                    <a:pt x="2063" y="18254"/>
                  </a:cubicBezTo>
                  <a:cubicBezTo>
                    <a:pt x="1394" y="17119"/>
                    <a:pt x="889" y="15711"/>
                    <a:pt x="546" y="14224"/>
                  </a:cubicBezTo>
                  <a:cubicBezTo>
                    <a:pt x="367" y="13519"/>
                    <a:pt x="236" y="12737"/>
                    <a:pt x="154" y="11993"/>
                  </a:cubicBezTo>
                  <a:cubicBezTo>
                    <a:pt x="106" y="11641"/>
                    <a:pt x="73" y="11289"/>
                    <a:pt x="57" y="10937"/>
                  </a:cubicBezTo>
                  <a:cubicBezTo>
                    <a:pt x="24" y="10545"/>
                    <a:pt x="8" y="10193"/>
                    <a:pt x="8" y="9880"/>
                  </a:cubicBezTo>
                  <a:cubicBezTo>
                    <a:pt x="-25" y="8511"/>
                    <a:pt x="57" y="7298"/>
                    <a:pt x="187" y="6398"/>
                  </a:cubicBezTo>
                  <a:cubicBezTo>
                    <a:pt x="318" y="5458"/>
                    <a:pt x="481" y="4793"/>
                    <a:pt x="595" y="4324"/>
                  </a:cubicBezTo>
                  <a:cubicBezTo>
                    <a:pt x="709" y="3893"/>
                    <a:pt x="791" y="3698"/>
                    <a:pt x="791" y="3698"/>
                  </a:cubicBezTo>
                  <a:cubicBezTo>
                    <a:pt x="791" y="3698"/>
                    <a:pt x="709" y="3893"/>
                    <a:pt x="595" y="4363"/>
                  </a:cubicBezTo>
                  <a:cubicBezTo>
                    <a:pt x="481" y="4793"/>
                    <a:pt x="334" y="5458"/>
                    <a:pt x="220" y="6398"/>
                  </a:cubicBezTo>
                  <a:cubicBezTo>
                    <a:pt x="89" y="7337"/>
                    <a:pt x="8" y="8511"/>
                    <a:pt x="57" y="9841"/>
                  </a:cubicBezTo>
                  <a:cubicBezTo>
                    <a:pt x="57" y="10193"/>
                    <a:pt x="73" y="10545"/>
                    <a:pt x="106" y="10898"/>
                  </a:cubicBezTo>
                  <a:cubicBezTo>
                    <a:pt x="138" y="11250"/>
                    <a:pt x="171" y="11602"/>
                    <a:pt x="220" y="11954"/>
                  </a:cubicBezTo>
                  <a:cubicBezTo>
                    <a:pt x="301" y="12698"/>
                    <a:pt x="448" y="13402"/>
                    <a:pt x="611" y="14145"/>
                  </a:cubicBezTo>
                  <a:cubicBezTo>
                    <a:pt x="970" y="15554"/>
                    <a:pt x="1476" y="16924"/>
                    <a:pt x="2128" y="18019"/>
                  </a:cubicBezTo>
                  <a:cubicBezTo>
                    <a:pt x="2781" y="19115"/>
                    <a:pt x="3548" y="19898"/>
                    <a:pt x="4396" y="20406"/>
                  </a:cubicBezTo>
                  <a:cubicBezTo>
                    <a:pt x="5228" y="20876"/>
                    <a:pt x="6125" y="21071"/>
                    <a:pt x="7039" y="21032"/>
                  </a:cubicBezTo>
                  <a:cubicBezTo>
                    <a:pt x="7936" y="20993"/>
                    <a:pt x="8866" y="20719"/>
                    <a:pt x="9780" y="20328"/>
                  </a:cubicBezTo>
                  <a:cubicBezTo>
                    <a:pt x="10220" y="20132"/>
                    <a:pt x="10677" y="19898"/>
                    <a:pt x="11118" y="19624"/>
                  </a:cubicBezTo>
                  <a:cubicBezTo>
                    <a:pt x="11574" y="19350"/>
                    <a:pt x="12015" y="19037"/>
                    <a:pt x="12439" y="18724"/>
                  </a:cubicBezTo>
                  <a:cubicBezTo>
                    <a:pt x="13304" y="18058"/>
                    <a:pt x="14136" y="17237"/>
                    <a:pt x="14902" y="16298"/>
                  </a:cubicBezTo>
                  <a:cubicBezTo>
                    <a:pt x="15669" y="15358"/>
                    <a:pt x="16387" y="14302"/>
                    <a:pt x="17007" y="13167"/>
                  </a:cubicBezTo>
                  <a:cubicBezTo>
                    <a:pt x="17643" y="12032"/>
                    <a:pt x="18198" y="10819"/>
                    <a:pt x="18655" y="9645"/>
                  </a:cubicBezTo>
                  <a:cubicBezTo>
                    <a:pt x="19128" y="8432"/>
                    <a:pt x="19519" y="7258"/>
                    <a:pt x="19829" y="6124"/>
                  </a:cubicBezTo>
                  <a:cubicBezTo>
                    <a:pt x="20139" y="5028"/>
                    <a:pt x="20384" y="4011"/>
                    <a:pt x="20564" y="3189"/>
                  </a:cubicBezTo>
                  <a:cubicBezTo>
                    <a:pt x="20743" y="2328"/>
                    <a:pt x="20857" y="1624"/>
                    <a:pt x="20922" y="1154"/>
                  </a:cubicBezTo>
                  <a:cubicBezTo>
                    <a:pt x="20971" y="919"/>
                    <a:pt x="20988" y="763"/>
                    <a:pt x="21004" y="645"/>
                  </a:cubicBezTo>
                  <a:cubicBezTo>
                    <a:pt x="21020" y="528"/>
                    <a:pt x="21020" y="450"/>
                    <a:pt x="21020" y="450"/>
                  </a:cubicBezTo>
                  <a:cubicBezTo>
                    <a:pt x="21037" y="450"/>
                    <a:pt x="21037" y="450"/>
                    <a:pt x="21037" y="450"/>
                  </a:cubicBezTo>
                  <a:cubicBezTo>
                    <a:pt x="21069" y="98"/>
                    <a:pt x="21216" y="-59"/>
                    <a:pt x="21363" y="19"/>
                  </a:cubicBezTo>
                  <a:cubicBezTo>
                    <a:pt x="21493" y="137"/>
                    <a:pt x="21575" y="489"/>
                    <a:pt x="21526" y="802"/>
                  </a:cubicBezTo>
                  <a:close/>
                </a:path>
              </a:pathLst>
            </a:custGeom>
            <a:solidFill>
              <a:srgbClr val="FD9C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610" name="组合 1074"/>
          <p:cNvGrpSpPr/>
          <p:nvPr/>
        </p:nvGrpSpPr>
        <p:grpSpPr>
          <a:xfrm>
            <a:off x="3603660" y="2055813"/>
            <a:ext cx="1252433" cy="1658715"/>
            <a:chOff x="0" y="0"/>
            <a:chExt cx="1252431" cy="1658714"/>
          </a:xfrm>
        </p:grpSpPr>
        <p:sp>
          <p:nvSpPr>
            <p:cNvPr id="583" name="Freeform 1040"/>
            <p:cNvSpPr/>
            <p:nvPr/>
          </p:nvSpPr>
          <p:spPr>
            <a:xfrm>
              <a:off x="1" y="1259034"/>
              <a:ext cx="168599" cy="310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2" h="20479" extrusionOk="0">
                  <a:moveTo>
                    <a:pt x="10482" y="197"/>
                  </a:moveTo>
                  <a:cubicBezTo>
                    <a:pt x="7664" y="-305"/>
                    <a:pt x="2029" y="197"/>
                    <a:pt x="151" y="1202"/>
                  </a:cubicBezTo>
                  <a:cubicBezTo>
                    <a:pt x="-788" y="2207"/>
                    <a:pt x="2969" y="7230"/>
                    <a:pt x="2969" y="8235"/>
                  </a:cubicBezTo>
                  <a:cubicBezTo>
                    <a:pt x="3908" y="9239"/>
                    <a:pt x="3908" y="11248"/>
                    <a:pt x="4847" y="12755"/>
                  </a:cubicBezTo>
                  <a:cubicBezTo>
                    <a:pt x="4847" y="14765"/>
                    <a:pt x="5786" y="19286"/>
                    <a:pt x="10482" y="20290"/>
                  </a:cubicBezTo>
                  <a:cubicBezTo>
                    <a:pt x="14238" y="21295"/>
                    <a:pt x="20812" y="18281"/>
                    <a:pt x="20812" y="11751"/>
                  </a:cubicBezTo>
                  <a:cubicBezTo>
                    <a:pt x="19873" y="5723"/>
                    <a:pt x="10482" y="197"/>
                    <a:pt x="10482" y="197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4" name="Freeform 1041"/>
            <p:cNvSpPr/>
            <p:nvPr/>
          </p:nvSpPr>
          <p:spPr>
            <a:xfrm>
              <a:off x="0" y="1262570"/>
              <a:ext cx="130521" cy="3075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93" h="21291" extrusionOk="0">
                  <a:moveTo>
                    <a:pt x="18193" y="20020"/>
                  </a:moveTo>
                  <a:cubicBezTo>
                    <a:pt x="13393" y="18966"/>
                    <a:pt x="12193" y="14224"/>
                    <a:pt x="10993" y="12117"/>
                  </a:cubicBezTo>
                  <a:cubicBezTo>
                    <a:pt x="9793" y="10537"/>
                    <a:pt x="9793" y="8429"/>
                    <a:pt x="9793" y="7376"/>
                  </a:cubicBezTo>
                  <a:cubicBezTo>
                    <a:pt x="9793" y="6322"/>
                    <a:pt x="4993" y="1054"/>
                    <a:pt x="6193" y="0"/>
                  </a:cubicBezTo>
                  <a:cubicBezTo>
                    <a:pt x="6193" y="0"/>
                    <a:pt x="6193" y="0"/>
                    <a:pt x="6193" y="0"/>
                  </a:cubicBezTo>
                  <a:cubicBezTo>
                    <a:pt x="3793" y="0"/>
                    <a:pt x="1393" y="527"/>
                    <a:pt x="193" y="1054"/>
                  </a:cubicBezTo>
                  <a:cubicBezTo>
                    <a:pt x="-1007" y="2107"/>
                    <a:pt x="3793" y="7376"/>
                    <a:pt x="3793" y="8429"/>
                  </a:cubicBezTo>
                  <a:cubicBezTo>
                    <a:pt x="4993" y="9483"/>
                    <a:pt x="4993" y="11590"/>
                    <a:pt x="6193" y="13171"/>
                  </a:cubicBezTo>
                  <a:cubicBezTo>
                    <a:pt x="6193" y="15278"/>
                    <a:pt x="7393" y="20020"/>
                    <a:pt x="13393" y="21073"/>
                  </a:cubicBezTo>
                  <a:cubicBezTo>
                    <a:pt x="14593" y="21600"/>
                    <a:pt x="18193" y="21073"/>
                    <a:pt x="20593" y="20546"/>
                  </a:cubicBezTo>
                  <a:cubicBezTo>
                    <a:pt x="19393" y="20020"/>
                    <a:pt x="19393" y="20020"/>
                    <a:pt x="18193" y="2002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5" name="Freeform 1042"/>
            <p:cNvSpPr/>
            <p:nvPr/>
          </p:nvSpPr>
          <p:spPr>
            <a:xfrm>
              <a:off x="85187" y="843593"/>
              <a:ext cx="549387" cy="648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0689" extrusionOk="0">
                  <a:moveTo>
                    <a:pt x="16274" y="20"/>
                  </a:moveTo>
                  <a:cubicBezTo>
                    <a:pt x="15682" y="-465"/>
                    <a:pt x="10652" y="8029"/>
                    <a:pt x="8581" y="9486"/>
                  </a:cubicBezTo>
                  <a:cubicBezTo>
                    <a:pt x="7397" y="10456"/>
                    <a:pt x="1775" y="12398"/>
                    <a:pt x="0" y="13126"/>
                  </a:cubicBezTo>
                  <a:cubicBezTo>
                    <a:pt x="296" y="14582"/>
                    <a:pt x="592" y="16038"/>
                    <a:pt x="888" y="17495"/>
                  </a:cubicBezTo>
                  <a:cubicBezTo>
                    <a:pt x="1184" y="18465"/>
                    <a:pt x="1479" y="19193"/>
                    <a:pt x="2071" y="20164"/>
                  </a:cubicBezTo>
                  <a:cubicBezTo>
                    <a:pt x="2071" y="20407"/>
                    <a:pt x="2071" y="20407"/>
                    <a:pt x="2071" y="20407"/>
                  </a:cubicBezTo>
                  <a:cubicBezTo>
                    <a:pt x="2071" y="20650"/>
                    <a:pt x="2367" y="20650"/>
                    <a:pt x="2367" y="20650"/>
                  </a:cubicBezTo>
                  <a:cubicBezTo>
                    <a:pt x="3255" y="21135"/>
                    <a:pt x="12132" y="17009"/>
                    <a:pt x="13611" y="16524"/>
                  </a:cubicBezTo>
                  <a:cubicBezTo>
                    <a:pt x="15090" y="15796"/>
                    <a:pt x="20712" y="11670"/>
                    <a:pt x="21304" y="8272"/>
                  </a:cubicBezTo>
                  <a:cubicBezTo>
                    <a:pt x="21600" y="6088"/>
                    <a:pt x="16570" y="263"/>
                    <a:pt x="16274" y="2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6" name="Freeform 1043"/>
            <p:cNvSpPr/>
            <p:nvPr/>
          </p:nvSpPr>
          <p:spPr>
            <a:xfrm>
              <a:off x="115107" y="889785"/>
              <a:ext cx="519787" cy="601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4" h="21110" extrusionOk="0">
                  <a:moveTo>
                    <a:pt x="17217" y="0"/>
                  </a:moveTo>
                  <a:cubicBezTo>
                    <a:pt x="18470" y="1600"/>
                    <a:pt x="19409" y="3733"/>
                    <a:pt x="19409" y="4800"/>
                  </a:cubicBezTo>
                  <a:cubicBezTo>
                    <a:pt x="18783" y="8533"/>
                    <a:pt x="12522" y="13067"/>
                    <a:pt x="11270" y="13600"/>
                  </a:cubicBezTo>
                  <a:cubicBezTo>
                    <a:pt x="10017" y="14400"/>
                    <a:pt x="2504" y="17867"/>
                    <a:pt x="0" y="18400"/>
                  </a:cubicBezTo>
                  <a:cubicBezTo>
                    <a:pt x="313" y="19200"/>
                    <a:pt x="626" y="19733"/>
                    <a:pt x="939" y="20533"/>
                  </a:cubicBezTo>
                  <a:cubicBezTo>
                    <a:pt x="939" y="20800"/>
                    <a:pt x="939" y="20800"/>
                    <a:pt x="939" y="20800"/>
                  </a:cubicBezTo>
                  <a:cubicBezTo>
                    <a:pt x="939" y="21067"/>
                    <a:pt x="1252" y="21067"/>
                    <a:pt x="1252" y="21067"/>
                  </a:cubicBezTo>
                  <a:cubicBezTo>
                    <a:pt x="2191" y="21600"/>
                    <a:pt x="11583" y="17067"/>
                    <a:pt x="13148" y="16533"/>
                  </a:cubicBezTo>
                  <a:cubicBezTo>
                    <a:pt x="14713" y="15733"/>
                    <a:pt x="20661" y="11200"/>
                    <a:pt x="21287" y="7467"/>
                  </a:cubicBezTo>
                  <a:cubicBezTo>
                    <a:pt x="21600" y="5867"/>
                    <a:pt x="19096" y="2133"/>
                    <a:pt x="17217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7" name="Freeform 1044"/>
            <p:cNvSpPr/>
            <p:nvPr/>
          </p:nvSpPr>
          <p:spPr>
            <a:xfrm>
              <a:off x="840434" y="1480089"/>
              <a:ext cx="306874" cy="178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0" h="19510" extrusionOk="0">
                  <a:moveTo>
                    <a:pt x="0" y="11093"/>
                  </a:moveTo>
                  <a:cubicBezTo>
                    <a:pt x="0" y="13585"/>
                    <a:pt x="527" y="18569"/>
                    <a:pt x="1580" y="19400"/>
                  </a:cubicBezTo>
                  <a:cubicBezTo>
                    <a:pt x="2634" y="20231"/>
                    <a:pt x="7902" y="16077"/>
                    <a:pt x="8956" y="16077"/>
                  </a:cubicBezTo>
                  <a:cubicBezTo>
                    <a:pt x="10010" y="15246"/>
                    <a:pt x="12117" y="15246"/>
                    <a:pt x="13698" y="14416"/>
                  </a:cubicBezTo>
                  <a:cubicBezTo>
                    <a:pt x="15278" y="13585"/>
                    <a:pt x="20546" y="11923"/>
                    <a:pt x="21073" y="7769"/>
                  </a:cubicBezTo>
                  <a:cubicBezTo>
                    <a:pt x="21600" y="4446"/>
                    <a:pt x="18439" y="-1369"/>
                    <a:pt x="11590" y="293"/>
                  </a:cubicBezTo>
                  <a:cubicBezTo>
                    <a:pt x="5268" y="1954"/>
                    <a:pt x="0" y="11093"/>
                    <a:pt x="0" y="11093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8" name="Freeform 1045"/>
            <p:cNvSpPr/>
            <p:nvPr/>
          </p:nvSpPr>
          <p:spPr>
            <a:xfrm>
              <a:off x="848594" y="1513814"/>
              <a:ext cx="300903" cy="144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2" h="20663" extrusionOk="0">
                  <a:moveTo>
                    <a:pt x="19980" y="0"/>
                  </a:moveTo>
                  <a:cubicBezTo>
                    <a:pt x="19980" y="0"/>
                    <a:pt x="19980" y="1080"/>
                    <a:pt x="19980" y="1080"/>
                  </a:cubicBezTo>
                  <a:cubicBezTo>
                    <a:pt x="19440" y="6480"/>
                    <a:pt x="14580" y="7560"/>
                    <a:pt x="12420" y="9720"/>
                  </a:cubicBezTo>
                  <a:cubicBezTo>
                    <a:pt x="10800" y="10800"/>
                    <a:pt x="8640" y="10800"/>
                    <a:pt x="7560" y="11880"/>
                  </a:cubicBezTo>
                  <a:cubicBezTo>
                    <a:pt x="6480" y="11880"/>
                    <a:pt x="1620" y="17280"/>
                    <a:pt x="0" y="16200"/>
                  </a:cubicBezTo>
                  <a:cubicBezTo>
                    <a:pt x="0" y="16200"/>
                    <a:pt x="0" y="16200"/>
                    <a:pt x="0" y="15120"/>
                  </a:cubicBezTo>
                  <a:cubicBezTo>
                    <a:pt x="0" y="18360"/>
                    <a:pt x="540" y="20520"/>
                    <a:pt x="1080" y="20520"/>
                  </a:cubicBezTo>
                  <a:cubicBezTo>
                    <a:pt x="2160" y="21600"/>
                    <a:pt x="7560" y="16200"/>
                    <a:pt x="8640" y="16200"/>
                  </a:cubicBezTo>
                  <a:cubicBezTo>
                    <a:pt x="9720" y="15120"/>
                    <a:pt x="11880" y="15120"/>
                    <a:pt x="13500" y="14040"/>
                  </a:cubicBezTo>
                  <a:cubicBezTo>
                    <a:pt x="15120" y="12960"/>
                    <a:pt x="20520" y="10800"/>
                    <a:pt x="21060" y="5400"/>
                  </a:cubicBezTo>
                  <a:cubicBezTo>
                    <a:pt x="21600" y="4320"/>
                    <a:pt x="21060" y="2160"/>
                    <a:pt x="19980" y="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9" name="Freeform 1046"/>
            <p:cNvSpPr/>
            <p:nvPr/>
          </p:nvSpPr>
          <p:spPr>
            <a:xfrm>
              <a:off x="473645" y="806339"/>
              <a:ext cx="575707" cy="794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9" h="21091" extrusionOk="0">
                  <a:moveTo>
                    <a:pt x="283" y="202"/>
                  </a:moveTo>
                  <a:cubicBezTo>
                    <a:pt x="11083" y="0"/>
                    <a:pt x="11083" y="0"/>
                    <a:pt x="11083" y="0"/>
                  </a:cubicBezTo>
                  <a:cubicBezTo>
                    <a:pt x="11083" y="0"/>
                    <a:pt x="14593" y="5854"/>
                    <a:pt x="15403" y="7065"/>
                  </a:cubicBezTo>
                  <a:cubicBezTo>
                    <a:pt x="15943" y="8277"/>
                    <a:pt x="21073" y="17361"/>
                    <a:pt x="20263" y="18370"/>
                  </a:cubicBezTo>
                  <a:cubicBezTo>
                    <a:pt x="19453" y="19178"/>
                    <a:pt x="12973" y="21600"/>
                    <a:pt x="12703" y="20994"/>
                  </a:cubicBezTo>
                  <a:cubicBezTo>
                    <a:pt x="12163" y="20389"/>
                    <a:pt x="7843" y="12314"/>
                    <a:pt x="7573" y="11708"/>
                  </a:cubicBezTo>
                  <a:cubicBezTo>
                    <a:pt x="7303" y="10901"/>
                    <a:pt x="2443" y="6864"/>
                    <a:pt x="1633" y="5249"/>
                  </a:cubicBezTo>
                  <a:cubicBezTo>
                    <a:pt x="553" y="3634"/>
                    <a:pt x="-527" y="202"/>
                    <a:pt x="283" y="2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0" name="Freeform 1047"/>
            <p:cNvSpPr/>
            <p:nvPr/>
          </p:nvSpPr>
          <p:spPr>
            <a:xfrm>
              <a:off x="504970" y="981394"/>
              <a:ext cx="190400" cy="281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864" y="584"/>
                    <a:pt x="864" y="1168"/>
                    <a:pt x="1728" y="1751"/>
                  </a:cubicBezTo>
                  <a:cubicBezTo>
                    <a:pt x="4320" y="6422"/>
                    <a:pt x="19872" y="18097"/>
                    <a:pt x="20736" y="20432"/>
                  </a:cubicBezTo>
                  <a:cubicBezTo>
                    <a:pt x="20736" y="20432"/>
                    <a:pt x="20736" y="21016"/>
                    <a:pt x="21600" y="21600"/>
                  </a:cubicBezTo>
                  <a:cubicBezTo>
                    <a:pt x="21600" y="19265"/>
                    <a:pt x="21600" y="18097"/>
                    <a:pt x="20736" y="15762"/>
                  </a:cubicBezTo>
                  <a:cubicBezTo>
                    <a:pt x="20736" y="15178"/>
                    <a:pt x="19872" y="12259"/>
                    <a:pt x="16416" y="10508"/>
                  </a:cubicBezTo>
                  <a:cubicBezTo>
                    <a:pt x="10368" y="7589"/>
                    <a:pt x="4320" y="467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1" name="Freeform 1048"/>
            <p:cNvSpPr/>
            <p:nvPr/>
          </p:nvSpPr>
          <p:spPr>
            <a:xfrm>
              <a:off x="680862" y="806339"/>
              <a:ext cx="368522" cy="794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5" h="21091" extrusionOk="0">
                  <a:moveTo>
                    <a:pt x="12706" y="7065"/>
                  </a:moveTo>
                  <a:cubicBezTo>
                    <a:pt x="11435" y="5854"/>
                    <a:pt x="5929" y="0"/>
                    <a:pt x="5929" y="0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1271" y="2019"/>
                    <a:pt x="8471" y="4441"/>
                    <a:pt x="11435" y="8479"/>
                  </a:cubicBezTo>
                  <a:cubicBezTo>
                    <a:pt x="12282" y="9892"/>
                    <a:pt x="14400" y="16755"/>
                    <a:pt x="13129" y="17563"/>
                  </a:cubicBezTo>
                  <a:cubicBezTo>
                    <a:pt x="12706" y="18168"/>
                    <a:pt x="10588" y="19379"/>
                    <a:pt x="7200" y="19985"/>
                  </a:cubicBezTo>
                  <a:cubicBezTo>
                    <a:pt x="8047" y="20591"/>
                    <a:pt x="8047" y="20994"/>
                    <a:pt x="8471" y="20994"/>
                  </a:cubicBezTo>
                  <a:cubicBezTo>
                    <a:pt x="8894" y="21600"/>
                    <a:pt x="19059" y="19178"/>
                    <a:pt x="20329" y="18370"/>
                  </a:cubicBezTo>
                  <a:cubicBezTo>
                    <a:pt x="21600" y="17361"/>
                    <a:pt x="13553" y="8277"/>
                    <a:pt x="12706" y="7065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2" name="Freeform 1049"/>
            <p:cNvSpPr/>
            <p:nvPr/>
          </p:nvSpPr>
          <p:spPr>
            <a:xfrm>
              <a:off x="1092485" y="102706"/>
              <a:ext cx="159948" cy="183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42" h="19353" extrusionOk="0">
                  <a:moveTo>
                    <a:pt x="13148" y="431"/>
                  </a:moveTo>
                  <a:cubicBezTo>
                    <a:pt x="9391" y="-1169"/>
                    <a:pt x="6574" y="2031"/>
                    <a:pt x="4696" y="4431"/>
                  </a:cubicBezTo>
                  <a:cubicBezTo>
                    <a:pt x="3757" y="3631"/>
                    <a:pt x="2817" y="2831"/>
                    <a:pt x="1878" y="2831"/>
                  </a:cubicBezTo>
                  <a:cubicBezTo>
                    <a:pt x="0" y="3631"/>
                    <a:pt x="0" y="3631"/>
                    <a:pt x="0" y="6831"/>
                  </a:cubicBezTo>
                  <a:cubicBezTo>
                    <a:pt x="939" y="10031"/>
                    <a:pt x="1878" y="12431"/>
                    <a:pt x="1878" y="12431"/>
                  </a:cubicBezTo>
                  <a:cubicBezTo>
                    <a:pt x="1878" y="12431"/>
                    <a:pt x="1878" y="12431"/>
                    <a:pt x="1878" y="12431"/>
                  </a:cubicBezTo>
                  <a:cubicBezTo>
                    <a:pt x="2817" y="12431"/>
                    <a:pt x="2817" y="12431"/>
                    <a:pt x="2817" y="12431"/>
                  </a:cubicBezTo>
                  <a:cubicBezTo>
                    <a:pt x="2817" y="12431"/>
                    <a:pt x="2817" y="16431"/>
                    <a:pt x="5635" y="18031"/>
                  </a:cubicBezTo>
                  <a:cubicBezTo>
                    <a:pt x="8452" y="20431"/>
                    <a:pt x="14087" y="18831"/>
                    <a:pt x="14087" y="18831"/>
                  </a:cubicBezTo>
                  <a:cubicBezTo>
                    <a:pt x="14087" y="18831"/>
                    <a:pt x="15965" y="18831"/>
                    <a:pt x="15965" y="18031"/>
                  </a:cubicBezTo>
                  <a:cubicBezTo>
                    <a:pt x="16904" y="17231"/>
                    <a:pt x="17843" y="14831"/>
                    <a:pt x="18783" y="10831"/>
                  </a:cubicBezTo>
                  <a:cubicBezTo>
                    <a:pt x="19722" y="6831"/>
                    <a:pt x="21600" y="2031"/>
                    <a:pt x="13148" y="43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3" name="Freeform 1050"/>
            <p:cNvSpPr/>
            <p:nvPr/>
          </p:nvSpPr>
          <p:spPr>
            <a:xfrm>
              <a:off x="1100645" y="136960"/>
              <a:ext cx="150416" cy="149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0215" extrusionOk="0">
                  <a:moveTo>
                    <a:pt x="20520" y="0"/>
                  </a:moveTo>
                  <a:cubicBezTo>
                    <a:pt x="20520" y="1029"/>
                    <a:pt x="20520" y="2057"/>
                    <a:pt x="20520" y="3086"/>
                  </a:cubicBezTo>
                  <a:cubicBezTo>
                    <a:pt x="19440" y="8229"/>
                    <a:pt x="17280" y="11314"/>
                    <a:pt x="17280" y="12343"/>
                  </a:cubicBezTo>
                  <a:cubicBezTo>
                    <a:pt x="16200" y="13371"/>
                    <a:pt x="15120" y="14400"/>
                    <a:pt x="15120" y="14400"/>
                  </a:cubicBezTo>
                  <a:cubicBezTo>
                    <a:pt x="15120" y="14400"/>
                    <a:pt x="7560" y="13371"/>
                    <a:pt x="4320" y="12343"/>
                  </a:cubicBezTo>
                  <a:cubicBezTo>
                    <a:pt x="2160" y="11314"/>
                    <a:pt x="1080" y="9257"/>
                    <a:pt x="0" y="6171"/>
                  </a:cubicBezTo>
                  <a:cubicBezTo>
                    <a:pt x="0" y="9257"/>
                    <a:pt x="1080" y="11314"/>
                    <a:pt x="1080" y="11314"/>
                  </a:cubicBezTo>
                  <a:cubicBezTo>
                    <a:pt x="1080" y="11314"/>
                    <a:pt x="1080" y="11314"/>
                    <a:pt x="1080" y="11314"/>
                  </a:cubicBezTo>
                  <a:cubicBezTo>
                    <a:pt x="2160" y="11314"/>
                    <a:pt x="2160" y="11314"/>
                    <a:pt x="2160" y="11314"/>
                  </a:cubicBezTo>
                  <a:cubicBezTo>
                    <a:pt x="2160" y="11314"/>
                    <a:pt x="2160" y="16457"/>
                    <a:pt x="5400" y="18514"/>
                  </a:cubicBezTo>
                  <a:cubicBezTo>
                    <a:pt x="8640" y="21600"/>
                    <a:pt x="15120" y="19543"/>
                    <a:pt x="15120" y="19543"/>
                  </a:cubicBezTo>
                  <a:cubicBezTo>
                    <a:pt x="15120" y="19543"/>
                    <a:pt x="17280" y="19543"/>
                    <a:pt x="17280" y="18514"/>
                  </a:cubicBezTo>
                  <a:cubicBezTo>
                    <a:pt x="18360" y="17486"/>
                    <a:pt x="19440" y="14400"/>
                    <a:pt x="20520" y="9257"/>
                  </a:cubicBezTo>
                  <a:cubicBezTo>
                    <a:pt x="21600" y="6171"/>
                    <a:pt x="21600" y="3086"/>
                    <a:pt x="2052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4" name="Freeform 1051"/>
            <p:cNvSpPr/>
            <p:nvPr/>
          </p:nvSpPr>
          <p:spPr>
            <a:xfrm>
              <a:off x="708025" y="220405"/>
              <a:ext cx="499607" cy="324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2" h="21398" extrusionOk="0">
                  <a:moveTo>
                    <a:pt x="443" y="13060"/>
                  </a:moveTo>
                  <a:cubicBezTo>
                    <a:pt x="2031" y="10047"/>
                    <a:pt x="4254" y="10047"/>
                    <a:pt x="5525" y="9544"/>
                  </a:cubicBezTo>
                  <a:cubicBezTo>
                    <a:pt x="7113" y="9544"/>
                    <a:pt x="9654" y="9544"/>
                    <a:pt x="9654" y="9544"/>
                  </a:cubicBezTo>
                  <a:cubicBezTo>
                    <a:pt x="9654" y="9544"/>
                    <a:pt x="10925" y="7535"/>
                    <a:pt x="12513" y="5526"/>
                  </a:cubicBezTo>
                  <a:cubicBezTo>
                    <a:pt x="13784" y="3014"/>
                    <a:pt x="16960" y="0"/>
                    <a:pt x="16960" y="0"/>
                  </a:cubicBezTo>
                  <a:cubicBezTo>
                    <a:pt x="16643" y="0"/>
                    <a:pt x="17913" y="1507"/>
                    <a:pt x="18548" y="2512"/>
                  </a:cubicBezTo>
                  <a:cubicBezTo>
                    <a:pt x="19184" y="3014"/>
                    <a:pt x="20772" y="4019"/>
                    <a:pt x="20772" y="4019"/>
                  </a:cubicBezTo>
                  <a:cubicBezTo>
                    <a:pt x="20772" y="4019"/>
                    <a:pt x="18866" y="10047"/>
                    <a:pt x="16643" y="13563"/>
                  </a:cubicBezTo>
                  <a:cubicBezTo>
                    <a:pt x="14101" y="17581"/>
                    <a:pt x="12513" y="18586"/>
                    <a:pt x="10290" y="20093"/>
                  </a:cubicBezTo>
                  <a:cubicBezTo>
                    <a:pt x="8066" y="21600"/>
                    <a:pt x="5525" y="21600"/>
                    <a:pt x="3619" y="21098"/>
                  </a:cubicBezTo>
                  <a:cubicBezTo>
                    <a:pt x="760" y="21098"/>
                    <a:pt x="-828" y="15572"/>
                    <a:pt x="443" y="1306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5" name="Freeform 1052"/>
            <p:cNvSpPr/>
            <p:nvPr/>
          </p:nvSpPr>
          <p:spPr>
            <a:xfrm>
              <a:off x="726195" y="220405"/>
              <a:ext cx="481437" cy="324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8" extrusionOk="0">
                  <a:moveTo>
                    <a:pt x="19200" y="2512"/>
                  </a:moveTo>
                  <a:cubicBezTo>
                    <a:pt x="18514" y="1507"/>
                    <a:pt x="17143" y="0"/>
                    <a:pt x="17486" y="0"/>
                  </a:cubicBezTo>
                  <a:cubicBezTo>
                    <a:pt x="17486" y="0"/>
                    <a:pt x="17143" y="502"/>
                    <a:pt x="16800" y="502"/>
                  </a:cubicBezTo>
                  <a:cubicBezTo>
                    <a:pt x="17143" y="1005"/>
                    <a:pt x="17486" y="1507"/>
                    <a:pt x="17829" y="2009"/>
                  </a:cubicBezTo>
                  <a:cubicBezTo>
                    <a:pt x="18171" y="2512"/>
                    <a:pt x="19886" y="4019"/>
                    <a:pt x="19886" y="4019"/>
                  </a:cubicBezTo>
                  <a:cubicBezTo>
                    <a:pt x="19886" y="4019"/>
                    <a:pt x="17486" y="9042"/>
                    <a:pt x="15086" y="12558"/>
                  </a:cubicBezTo>
                  <a:cubicBezTo>
                    <a:pt x="12343" y="16577"/>
                    <a:pt x="10286" y="17079"/>
                    <a:pt x="7886" y="18586"/>
                  </a:cubicBezTo>
                  <a:cubicBezTo>
                    <a:pt x="5486" y="19591"/>
                    <a:pt x="2743" y="19088"/>
                    <a:pt x="686" y="19088"/>
                  </a:cubicBezTo>
                  <a:cubicBezTo>
                    <a:pt x="343" y="18586"/>
                    <a:pt x="343" y="18586"/>
                    <a:pt x="0" y="18586"/>
                  </a:cubicBezTo>
                  <a:cubicBezTo>
                    <a:pt x="686" y="20093"/>
                    <a:pt x="1714" y="21098"/>
                    <a:pt x="3086" y="21098"/>
                  </a:cubicBezTo>
                  <a:cubicBezTo>
                    <a:pt x="5143" y="21600"/>
                    <a:pt x="7886" y="21600"/>
                    <a:pt x="10286" y="20093"/>
                  </a:cubicBezTo>
                  <a:cubicBezTo>
                    <a:pt x="12686" y="18586"/>
                    <a:pt x="14400" y="17581"/>
                    <a:pt x="17143" y="13563"/>
                  </a:cubicBezTo>
                  <a:cubicBezTo>
                    <a:pt x="19543" y="10047"/>
                    <a:pt x="21600" y="4019"/>
                    <a:pt x="21600" y="4019"/>
                  </a:cubicBezTo>
                  <a:cubicBezTo>
                    <a:pt x="21600" y="4019"/>
                    <a:pt x="19886" y="3014"/>
                    <a:pt x="19200" y="2512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6" name="Freeform 1053"/>
            <p:cNvSpPr/>
            <p:nvPr/>
          </p:nvSpPr>
          <p:spPr>
            <a:xfrm>
              <a:off x="471946" y="295004"/>
              <a:ext cx="425514" cy="637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19" h="20337" extrusionOk="0">
                  <a:moveTo>
                    <a:pt x="16044" y="18264"/>
                  </a:moveTo>
                  <a:cubicBezTo>
                    <a:pt x="17938" y="16808"/>
                    <a:pt x="18696" y="13895"/>
                    <a:pt x="20212" y="10012"/>
                  </a:cubicBezTo>
                  <a:cubicBezTo>
                    <a:pt x="21349" y="7343"/>
                    <a:pt x="21349" y="2489"/>
                    <a:pt x="20591" y="2489"/>
                  </a:cubicBezTo>
                  <a:cubicBezTo>
                    <a:pt x="20212" y="2489"/>
                    <a:pt x="18317" y="1761"/>
                    <a:pt x="15286" y="1032"/>
                  </a:cubicBezTo>
                  <a:cubicBezTo>
                    <a:pt x="13770" y="547"/>
                    <a:pt x="12254" y="304"/>
                    <a:pt x="10738" y="62"/>
                  </a:cubicBezTo>
                  <a:cubicBezTo>
                    <a:pt x="9223" y="-181"/>
                    <a:pt x="7707" y="304"/>
                    <a:pt x="7328" y="1275"/>
                  </a:cubicBezTo>
                  <a:cubicBezTo>
                    <a:pt x="5812" y="2974"/>
                    <a:pt x="3538" y="5644"/>
                    <a:pt x="2402" y="8071"/>
                  </a:cubicBezTo>
                  <a:cubicBezTo>
                    <a:pt x="128" y="11468"/>
                    <a:pt x="-251" y="17050"/>
                    <a:pt x="128" y="19235"/>
                  </a:cubicBezTo>
                  <a:cubicBezTo>
                    <a:pt x="507" y="21419"/>
                    <a:pt x="13012" y="19963"/>
                    <a:pt x="16044" y="1826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7" name="Freeform 1054"/>
            <p:cNvSpPr/>
            <p:nvPr/>
          </p:nvSpPr>
          <p:spPr>
            <a:xfrm>
              <a:off x="613026" y="409799"/>
              <a:ext cx="237301" cy="427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970" h="20579" extrusionOk="0">
                  <a:moveTo>
                    <a:pt x="3528" y="774"/>
                  </a:moveTo>
                  <a:cubicBezTo>
                    <a:pt x="3528" y="774"/>
                    <a:pt x="-3672" y="4069"/>
                    <a:pt x="2499" y="14686"/>
                  </a:cubicBezTo>
                  <a:cubicBezTo>
                    <a:pt x="5071" y="18347"/>
                    <a:pt x="11757" y="20910"/>
                    <a:pt x="12785" y="20544"/>
                  </a:cubicBezTo>
                  <a:cubicBezTo>
                    <a:pt x="13814" y="20178"/>
                    <a:pt x="17928" y="17981"/>
                    <a:pt x="14842" y="11025"/>
                  </a:cubicBezTo>
                  <a:cubicBezTo>
                    <a:pt x="14328" y="9195"/>
                    <a:pt x="16899" y="1507"/>
                    <a:pt x="12785" y="408"/>
                  </a:cubicBezTo>
                  <a:cubicBezTo>
                    <a:pt x="8671" y="-690"/>
                    <a:pt x="3528" y="774"/>
                    <a:pt x="3528" y="774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8" name="Freeform 1055"/>
            <p:cNvSpPr/>
            <p:nvPr/>
          </p:nvSpPr>
          <p:spPr>
            <a:xfrm>
              <a:off x="466890" y="285927"/>
              <a:ext cx="412531" cy="565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55" extrusionOk="0">
                  <a:moveTo>
                    <a:pt x="0" y="20285"/>
                  </a:moveTo>
                  <a:cubicBezTo>
                    <a:pt x="400" y="20569"/>
                    <a:pt x="800" y="21138"/>
                    <a:pt x="1200" y="21138"/>
                  </a:cubicBezTo>
                  <a:cubicBezTo>
                    <a:pt x="1600" y="21422"/>
                    <a:pt x="4400" y="18011"/>
                    <a:pt x="5200" y="16022"/>
                  </a:cubicBezTo>
                  <a:cubicBezTo>
                    <a:pt x="6000" y="14033"/>
                    <a:pt x="8000" y="6643"/>
                    <a:pt x="9200" y="5506"/>
                  </a:cubicBezTo>
                  <a:cubicBezTo>
                    <a:pt x="10000" y="4369"/>
                    <a:pt x="11200" y="3517"/>
                    <a:pt x="12400" y="3517"/>
                  </a:cubicBezTo>
                  <a:cubicBezTo>
                    <a:pt x="12800" y="3233"/>
                    <a:pt x="14800" y="3517"/>
                    <a:pt x="16800" y="3801"/>
                  </a:cubicBezTo>
                  <a:cubicBezTo>
                    <a:pt x="18800" y="4085"/>
                    <a:pt x="20800" y="4938"/>
                    <a:pt x="20800" y="5222"/>
                  </a:cubicBezTo>
                  <a:cubicBezTo>
                    <a:pt x="21200" y="5222"/>
                    <a:pt x="21600" y="4938"/>
                    <a:pt x="21600" y="4654"/>
                  </a:cubicBezTo>
                  <a:cubicBezTo>
                    <a:pt x="21600" y="4369"/>
                    <a:pt x="21200" y="3801"/>
                    <a:pt x="20800" y="3517"/>
                  </a:cubicBezTo>
                  <a:cubicBezTo>
                    <a:pt x="20400" y="3233"/>
                    <a:pt x="14800" y="1243"/>
                    <a:pt x="12000" y="106"/>
                  </a:cubicBezTo>
                  <a:cubicBezTo>
                    <a:pt x="10800" y="-178"/>
                    <a:pt x="9600" y="106"/>
                    <a:pt x="9200" y="959"/>
                  </a:cubicBezTo>
                  <a:lnTo>
                    <a:pt x="0" y="20285"/>
                  </a:ln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9" name="Freeform 1056"/>
            <p:cNvSpPr/>
            <p:nvPr/>
          </p:nvSpPr>
          <p:spPr>
            <a:xfrm>
              <a:off x="641777" y="0"/>
              <a:ext cx="389963" cy="388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1" h="21600" extrusionOk="0">
                  <a:moveTo>
                    <a:pt x="21211" y="11012"/>
                  </a:moveTo>
                  <a:cubicBezTo>
                    <a:pt x="20796" y="16941"/>
                    <a:pt x="15811" y="21600"/>
                    <a:pt x="9996" y="21600"/>
                  </a:cubicBezTo>
                  <a:cubicBezTo>
                    <a:pt x="4180" y="21176"/>
                    <a:pt x="-389" y="16094"/>
                    <a:pt x="26" y="10165"/>
                  </a:cubicBezTo>
                  <a:cubicBezTo>
                    <a:pt x="442" y="4235"/>
                    <a:pt x="5011" y="0"/>
                    <a:pt x="10826" y="0"/>
                  </a:cubicBezTo>
                  <a:cubicBezTo>
                    <a:pt x="16642" y="424"/>
                    <a:pt x="21211" y="5082"/>
                    <a:pt x="21211" y="1101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0" name="Freeform 1057"/>
            <p:cNvSpPr/>
            <p:nvPr/>
          </p:nvSpPr>
          <p:spPr>
            <a:xfrm>
              <a:off x="641875" y="114284"/>
              <a:ext cx="389865" cy="273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3" y="0"/>
                  </a:moveTo>
                  <a:cubicBezTo>
                    <a:pt x="20753" y="600"/>
                    <a:pt x="20753" y="1200"/>
                    <a:pt x="20753" y="1200"/>
                  </a:cubicBezTo>
                  <a:cubicBezTo>
                    <a:pt x="20329" y="9600"/>
                    <a:pt x="15247" y="16200"/>
                    <a:pt x="9318" y="15600"/>
                  </a:cubicBezTo>
                  <a:cubicBezTo>
                    <a:pt x="5082" y="15600"/>
                    <a:pt x="1694" y="12000"/>
                    <a:pt x="0" y="6600"/>
                  </a:cubicBezTo>
                  <a:cubicBezTo>
                    <a:pt x="0" y="14400"/>
                    <a:pt x="4659" y="21000"/>
                    <a:pt x="10165" y="21600"/>
                  </a:cubicBezTo>
                  <a:cubicBezTo>
                    <a:pt x="16094" y="21600"/>
                    <a:pt x="21176" y="15000"/>
                    <a:pt x="21600" y="6600"/>
                  </a:cubicBezTo>
                  <a:cubicBezTo>
                    <a:pt x="21600" y="4200"/>
                    <a:pt x="21176" y="2400"/>
                    <a:pt x="20753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1" name="Freeform 1058"/>
            <p:cNvSpPr/>
            <p:nvPr/>
          </p:nvSpPr>
          <p:spPr>
            <a:xfrm>
              <a:off x="847394" y="68026"/>
              <a:ext cx="184346" cy="3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4" h="21600" extrusionOk="0">
                  <a:moveTo>
                    <a:pt x="15069" y="0"/>
                  </a:moveTo>
                  <a:cubicBezTo>
                    <a:pt x="11746" y="1029"/>
                    <a:pt x="6762" y="2571"/>
                    <a:pt x="3439" y="6686"/>
                  </a:cubicBezTo>
                  <a:cubicBezTo>
                    <a:pt x="-1546" y="11829"/>
                    <a:pt x="116" y="19029"/>
                    <a:pt x="946" y="21600"/>
                  </a:cubicBezTo>
                  <a:cubicBezTo>
                    <a:pt x="11746" y="20571"/>
                    <a:pt x="19223" y="15429"/>
                    <a:pt x="20054" y="9257"/>
                  </a:cubicBezTo>
                  <a:cubicBezTo>
                    <a:pt x="20054" y="5657"/>
                    <a:pt x="18392" y="2571"/>
                    <a:pt x="15069" y="0"/>
                  </a:cubicBezTo>
                  <a:close/>
                </a:path>
              </a:pathLst>
            </a:custGeom>
            <a:solidFill>
              <a:srgbClr val="A6E7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2" name="Freeform 1059"/>
            <p:cNvSpPr/>
            <p:nvPr/>
          </p:nvSpPr>
          <p:spPr>
            <a:xfrm>
              <a:off x="847355" y="68026"/>
              <a:ext cx="138146" cy="3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90" h="21600" extrusionOk="0">
                  <a:moveTo>
                    <a:pt x="8790" y="7200"/>
                  </a:moveTo>
                  <a:cubicBezTo>
                    <a:pt x="12030" y="3600"/>
                    <a:pt x="16350" y="1543"/>
                    <a:pt x="19590" y="514"/>
                  </a:cubicBezTo>
                  <a:cubicBezTo>
                    <a:pt x="19590" y="0"/>
                    <a:pt x="19590" y="0"/>
                    <a:pt x="19590" y="0"/>
                  </a:cubicBezTo>
                  <a:cubicBezTo>
                    <a:pt x="15270" y="1029"/>
                    <a:pt x="8790" y="2571"/>
                    <a:pt x="4470" y="6686"/>
                  </a:cubicBezTo>
                  <a:cubicBezTo>
                    <a:pt x="-2010" y="11829"/>
                    <a:pt x="150" y="19029"/>
                    <a:pt x="1230" y="21600"/>
                  </a:cubicBezTo>
                  <a:cubicBezTo>
                    <a:pt x="4470" y="21086"/>
                    <a:pt x="6630" y="21086"/>
                    <a:pt x="9870" y="20571"/>
                  </a:cubicBezTo>
                  <a:cubicBezTo>
                    <a:pt x="7710" y="16971"/>
                    <a:pt x="5550" y="11829"/>
                    <a:pt x="8790" y="7200"/>
                  </a:cubicBezTo>
                  <a:close/>
                </a:path>
              </a:pathLst>
            </a:custGeom>
            <a:solidFill>
              <a:srgbClr val="60C6E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3" name="Freeform 1060"/>
            <p:cNvSpPr/>
            <p:nvPr/>
          </p:nvSpPr>
          <p:spPr>
            <a:xfrm>
              <a:off x="227822" y="95979"/>
              <a:ext cx="417621" cy="758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7" h="20722" extrusionOk="0">
                  <a:moveTo>
                    <a:pt x="796" y="18350"/>
                  </a:moveTo>
                  <a:cubicBezTo>
                    <a:pt x="796" y="18350"/>
                    <a:pt x="11773" y="21258"/>
                    <a:pt x="12127" y="20635"/>
                  </a:cubicBezTo>
                  <a:cubicBezTo>
                    <a:pt x="12127" y="20220"/>
                    <a:pt x="17793" y="10666"/>
                    <a:pt x="19209" y="7550"/>
                  </a:cubicBezTo>
                  <a:cubicBezTo>
                    <a:pt x="19564" y="7135"/>
                    <a:pt x="19209" y="6512"/>
                    <a:pt x="18855" y="6096"/>
                  </a:cubicBezTo>
                  <a:cubicBezTo>
                    <a:pt x="17439" y="4020"/>
                    <a:pt x="21334" y="696"/>
                    <a:pt x="16377" y="73"/>
                  </a:cubicBezTo>
                  <a:cubicBezTo>
                    <a:pt x="12482" y="-342"/>
                    <a:pt x="12127" y="1112"/>
                    <a:pt x="11419" y="1943"/>
                  </a:cubicBezTo>
                  <a:cubicBezTo>
                    <a:pt x="10711" y="2981"/>
                    <a:pt x="10003" y="4435"/>
                    <a:pt x="10003" y="4435"/>
                  </a:cubicBezTo>
                  <a:cubicBezTo>
                    <a:pt x="10003" y="4435"/>
                    <a:pt x="8586" y="4227"/>
                    <a:pt x="6108" y="6096"/>
                  </a:cubicBezTo>
                  <a:cubicBezTo>
                    <a:pt x="3629" y="8173"/>
                    <a:pt x="1859" y="13781"/>
                    <a:pt x="796" y="15650"/>
                  </a:cubicBezTo>
                  <a:cubicBezTo>
                    <a:pt x="-266" y="17312"/>
                    <a:pt x="-266" y="18143"/>
                    <a:pt x="796" y="183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4" name="Freeform 1061"/>
            <p:cNvSpPr/>
            <p:nvPr/>
          </p:nvSpPr>
          <p:spPr>
            <a:xfrm>
              <a:off x="226723" y="98865"/>
              <a:ext cx="418720" cy="755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7" h="21054" extrusionOk="0">
                  <a:moveTo>
                    <a:pt x="18906" y="6141"/>
                  </a:moveTo>
                  <a:cubicBezTo>
                    <a:pt x="17490" y="4024"/>
                    <a:pt x="21385" y="635"/>
                    <a:pt x="16782" y="0"/>
                  </a:cubicBezTo>
                  <a:cubicBezTo>
                    <a:pt x="16428" y="1271"/>
                    <a:pt x="16074" y="2541"/>
                    <a:pt x="16782" y="3600"/>
                  </a:cubicBezTo>
                  <a:cubicBezTo>
                    <a:pt x="17136" y="4024"/>
                    <a:pt x="17136" y="4659"/>
                    <a:pt x="17136" y="5082"/>
                  </a:cubicBezTo>
                  <a:cubicBezTo>
                    <a:pt x="15719" y="8259"/>
                    <a:pt x="9700" y="18000"/>
                    <a:pt x="9700" y="18424"/>
                  </a:cubicBezTo>
                  <a:cubicBezTo>
                    <a:pt x="9700" y="18847"/>
                    <a:pt x="3680" y="17365"/>
                    <a:pt x="493" y="16518"/>
                  </a:cubicBezTo>
                  <a:cubicBezTo>
                    <a:pt x="-215" y="17788"/>
                    <a:pt x="-215" y="18424"/>
                    <a:pt x="847" y="18635"/>
                  </a:cubicBezTo>
                  <a:cubicBezTo>
                    <a:pt x="847" y="18635"/>
                    <a:pt x="11824" y="21600"/>
                    <a:pt x="12178" y="20965"/>
                  </a:cubicBezTo>
                  <a:cubicBezTo>
                    <a:pt x="12178" y="20541"/>
                    <a:pt x="17844" y="10800"/>
                    <a:pt x="19260" y="7624"/>
                  </a:cubicBezTo>
                  <a:cubicBezTo>
                    <a:pt x="19615" y="7200"/>
                    <a:pt x="19260" y="6565"/>
                    <a:pt x="18906" y="6141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5" name="Freeform 1062"/>
            <p:cNvSpPr/>
            <p:nvPr/>
          </p:nvSpPr>
          <p:spPr>
            <a:xfrm>
              <a:off x="846873" y="812701"/>
              <a:ext cx="151834" cy="13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47" h="19883" extrusionOk="0">
                  <a:moveTo>
                    <a:pt x="8993" y="173"/>
                  </a:moveTo>
                  <a:cubicBezTo>
                    <a:pt x="8993" y="173"/>
                    <a:pt x="11939" y="173"/>
                    <a:pt x="14884" y="2333"/>
                  </a:cubicBezTo>
                  <a:cubicBezTo>
                    <a:pt x="17830" y="4493"/>
                    <a:pt x="20775" y="7733"/>
                    <a:pt x="18811" y="13133"/>
                  </a:cubicBezTo>
                  <a:cubicBezTo>
                    <a:pt x="15866" y="18533"/>
                    <a:pt x="13902" y="20693"/>
                    <a:pt x="8993" y="19613"/>
                  </a:cubicBezTo>
                  <a:cubicBezTo>
                    <a:pt x="4084" y="17453"/>
                    <a:pt x="2120" y="15293"/>
                    <a:pt x="1139" y="14213"/>
                  </a:cubicBezTo>
                  <a:cubicBezTo>
                    <a:pt x="157" y="14213"/>
                    <a:pt x="157" y="12053"/>
                    <a:pt x="157" y="12053"/>
                  </a:cubicBezTo>
                  <a:cubicBezTo>
                    <a:pt x="157" y="12053"/>
                    <a:pt x="-825" y="4493"/>
                    <a:pt x="2120" y="2333"/>
                  </a:cubicBezTo>
                  <a:cubicBezTo>
                    <a:pt x="5066" y="-907"/>
                    <a:pt x="8993" y="173"/>
                    <a:pt x="8993" y="17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6" name="Freeform 1063"/>
            <p:cNvSpPr/>
            <p:nvPr/>
          </p:nvSpPr>
          <p:spPr>
            <a:xfrm>
              <a:off x="848594" y="844434"/>
              <a:ext cx="149706" cy="107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9" h="20520" extrusionOk="0">
                  <a:moveTo>
                    <a:pt x="19440" y="0"/>
                  </a:moveTo>
                  <a:cubicBezTo>
                    <a:pt x="19440" y="1440"/>
                    <a:pt x="19440" y="2880"/>
                    <a:pt x="18360" y="4320"/>
                  </a:cubicBezTo>
                  <a:cubicBezTo>
                    <a:pt x="16200" y="11520"/>
                    <a:pt x="12960" y="14400"/>
                    <a:pt x="7560" y="12960"/>
                  </a:cubicBezTo>
                  <a:cubicBezTo>
                    <a:pt x="3240" y="10080"/>
                    <a:pt x="1080" y="8640"/>
                    <a:pt x="0" y="7200"/>
                  </a:cubicBezTo>
                  <a:cubicBezTo>
                    <a:pt x="0" y="8640"/>
                    <a:pt x="0" y="10080"/>
                    <a:pt x="0" y="10080"/>
                  </a:cubicBezTo>
                  <a:cubicBezTo>
                    <a:pt x="0" y="10080"/>
                    <a:pt x="0" y="12960"/>
                    <a:pt x="1080" y="12960"/>
                  </a:cubicBezTo>
                  <a:cubicBezTo>
                    <a:pt x="2160" y="14400"/>
                    <a:pt x="4320" y="17280"/>
                    <a:pt x="9720" y="20160"/>
                  </a:cubicBezTo>
                  <a:cubicBezTo>
                    <a:pt x="15120" y="21600"/>
                    <a:pt x="17280" y="18720"/>
                    <a:pt x="20520" y="11520"/>
                  </a:cubicBezTo>
                  <a:cubicBezTo>
                    <a:pt x="21600" y="7200"/>
                    <a:pt x="21600" y="2880"/>
                    <a:pt x="1944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7" name="Freeform 1064"/>
            <p:cNvSpPr/>
            <p:nvPr/>
          </p:nvSpPr>
          <p:spPr>
            <a:xfrm>
              <a:off x="636105" y="384027"/>
              <a:ext cx="281396" cy="513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0" h="21137" extrusionOk="0">
                  <a:moveTo>
                    <a:pt x="11287" y="476"/>
                  </a:moveTo>
                  <a:cubicBezTo>
                    <a:pt x="11855" y="789"/>
                    <a:pt x="12424" y="1102"/>
                    <a:pt x="12424" y="1415"/>
                  </a:cubicBezTo>
                  <a:cubicBezTo>
                    <a:pt x="14129" y="2980"/>
                    <a:pt x="13561" y="4546"/>
                    <a:pt x="13561" y="5798"/>
                  </a:cubicBezTo>
                  <a:cubicBezTo>
                    <a:pt x="13561" y="7363"/>
                    <a:pt x="12992" y="9867"/>
                    <a:pt x="12992" y="9867"/>
                  </a:cubicBezTo>
                  <a:cubicBezTo>
                    <a:pt x="12992" y="9867"/>
                    <a:pt x="14129" y="11120"/>
                    <a:pt x="16403" y="12998"/>
                  </a:cubicBezTo>
                  <a:cubicBezTo>
                    <a:pt x="18676" y="14563"/>
                    <a:pt x="20950" y="17694"/>
                    <a:pt x="20950" y="17694"/>
                  </a:cubicBezTo>
                  <a:cubicBezTo>
                    <a:pt x="20950" y="17694"/>
                    <a:pt x="19245" y="18633"/>
                    <a:pt x="18108" y="18946"/>
                  </a:cubicBezTo>
                  <a:cubicBezTo>
                    <a:pt x="16971" y="19572"/>
                    <a:pt x="15834" y="21137"/>
                    <a:pt x="15834" y="21137"/>
                  </a:cubicBezTo>
                  <a:cubicBezTo>
                    <a:pt x="15834" y="21137"/>
                    <a:pt x="9582" y="18633"/>
                    <a:pt x="6171" y="16128"/>
                  </a:cubicBezTo>
                  <a:cubicBezTo>
                    <a:pt x="2192" y="13311"/>
                    <a:pt x="2192" y="11746"/>
                    <a:pt x="487" y="9241"/>
                  </a:cubicBezTo>
                  <a:cubicBezTo>
                    <a:pt x="-650" y="7050"/>
                    <a:pt x="487" y="4546"/>
                    <a:pt x="1055" y="2667"/>
                  </a:cubicBezTo>
                  <a:cubicBezTo>
                    <a:pt x="2192" y="-150"/>
                    <a:pt x="9582" y="-463"/>
                    <a:pt x="11287" y="47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8" name="Freeform 1065"/>
            <p:cNvSpPr/>
            <p:nvPr/>
          </p:nvSpPr>
          <p:spPr>
            <a:xfrm>
              <a:off x="800650" y="426298"/>
              <a:ext cx="19499" cy="174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662" h="21600" extrusionOk="0">
                  <a:moveTo>
                    <a:pt x="6912" y="6574"/>
                  </a:moveTo>
                  <a:cubicBezTo>
                    <a:pt x="6912" y="12209"/>
                    <a:pt x="-3888" y="15026"/>
                    <a:pt x="1512" y="18783"/>
                  </a:cubicBezTo>
                  <a:cubicBezTo>
                    <a:pt x="1512" y="18783"/>
                    <a:pt x="1512" y="19722"/>
                    <a:pt x="6912" y="21600"/>
                  </a:cubicBezTo>
                  <a:cubicBezTo>
                    <a:pt x="6912" y="19722"/>
                    <a:pt x="12312" y="15026"/>
                    <a:pt x="12312" y="12209"/>
                  </a:cubicBezTo>
                  <a:cubicBezTo>
                    <a:pt x="12312" y="8452"/>
                    <a:pt x="17712" y="4696"/>
                    <a:pt x="6912" y="0"/>
                  </a:cubicBezTo>
                  <a:cubicBezTo>
                    <a:pt x="6912" y="2817"/>
                    <a:pt x="6912" y="4696"/>
                    <a:pt x="6912" y="6574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9" name="Freeform 1066"/>
            <p:cNvSpPr/>
            <p:nvPr/>
          </p:nvSpPr>
          <p:spPr>
            <a:xfrm>
              <a:off x="650036" y="624028"/>
              <a:ext cx="267465" cy="273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66" y="12000"/>
                  </a:moveTo>
                  <a:cubicBezTo>
                    <a:pt x="19749" y="12000"/>
                    <a:pt x="17897" y="13200"/>
                    <a:pt x="17280" y="14400"/>
                  </a:cubicBezTo>
                  <a:cubicBezTo>
                    <a:pt x="16663" y="15000"/>
                    <a:pt x="14194" y="18600"/>
                    <a:pt x="14194" y="18600"/>
                  </a:cubicBezTo>
                  <a:cubicBezTo>
                    <a:pt x="14194" y="18600"/>
                    <a:pt x="8640" y="14400"/>
                    <a:pt x="4937" y="10200"/>
                  </a:cubicBezTo>
                  <a:cubicBezTo>
                    <a:pt x="1851" y="6600"/>
                    <a:pt x="617" y="2400"/>
                    <a:pt x="0" y="0"/>
                  </a:cubicBezTo>
                  <a:cubicBezTo>
                    <a:pt x="1234" y="4200"/>
                    <a:pt x="1851" y="7200"/>
                    <a:pt x="5554" y="12000"/>
                  </a:cubicBezTo>
                  <a:cubicBezTo>
                    <a:pt x="9257" y="16800"/>
                    <a:pt x="16046" y="21600"/>
                    <a:pt x="16046" y="21600"/>
                  </a:cubicBezTo>
                  <a:cubicBezTo>
                    <a:pt x="16046" y="21600"/>
                    <a:pt x="17280" y="18600"/>
                    <a:pt x="18514" y="17400"/>
                  </a:cubicBezTo>
                  <a:cubicBezTo>
                    <a:pt x="19749" y="16800"/>
                    <a:pt x="21600" y="15000"/>
                    <a:pt x="21600" y="15000"/>
                  </a:cubicBezTo>
                  <a:cubicBezTo>
                    <a:pt x="21600" y="15000"/>
                    <a:pt x="20983" y="13800"/>
                    <a:pt x="20366" y="12000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11" name="文本框 1075"/>
          <p:cNvSpPr txBox="1"/>
          <p:nvPr/>
        </p:nvSpPr>
        <p:spPr>
          <a:xfrm>
            <a:off x="6635984" y="1959143"/>
            <a:ext cx="4246919" cy="1259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66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宇宙漫遊</a:t>
            </a:r>
          </a:p>
        </p:txBody>
      </p:sp>
      <p:sp>
        <p:nvSpPr>
          <p:cNvPr id="612" name="文本框 1076"/>
          <p:cNvSpPr txBox="1"/>
          <p:nvPr/>
        </p:nvSpPr>
        <p:spPr>
          <a:xfrm>
            <a:off x="6635984" y="3029417"/>
            <a:ext cx="5827715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虛擬實境期中提案</a:t>
            </a:r>
          </a:p>
        </p:txBody>
      </p:sp>
      <p:sp>
        <p:nvSpPr>
          <p:cNvPr id="613" name="文本框 1078"/>
          <p:cNvSpPr txBox="1"/>
          <p:nvPr/>
        </p:nvSpPr>
        <p:spPr>
          <a:xfrm>
            <a:off x="7337613" y="4012703"/>
            <a:ext cx="3037311" cy="176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1072008　黃筠棋</a:t>
            </a:r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1072009　何昀霏</a:t>
            </a:r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1072046　紀寶嫀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矩形 3"/>
          <p:cNvSpPr/>
          <p:nvPr/>
        </p:nvSpPr>
        <p:spPr>
          <a:xfrm>
            <a:off x="0" y="2222500"/>
            <a:ext cx="12192000" cy="2387600"/>
          </a:xfrm>
          <a:prstGeom prst="rect">
            <a:avLst/>
          </a:prstGeom>
          <a:solidFill>
            <a:srgbClr val="0316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8" name="文本框 6"/>
          <p:cNvSpPr txBox="1"/>
          <p:nvPr/>
        </p:nvSpPr>
        <p:spPr>
          <a:xfrm>
            <a:off x="5345834" y="2354471"/>
            <a:ext cx="3292476" cy="233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PART 03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場景切割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與說明</a:t>
            </a:r>
          </a:p>
        </p:txBody>
      </p:sp>
      <p:sp>
        <p:nvSpPr>
          <p:cNvPr id="689" name="直接连接符 11"/>
          <p:cNvSpPr/>
          <p:nvPr/>
        </p:nvSpPr>
        <p:spPr>
          <a:xfrm>
            <a:off x="8445500" y="2990850"/>
            <a:ext cx="0" cy="92075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0" name="文本框 91"/>
          <p:cNvSpPr txBox="1"/>
          <p:nvPr/>
        </p:nvSpPr>
        <p:spPr>
          <a:xfrm>
            <a:off x="8701088" y="3046968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畫面切割</a:t>
            </a:r>
          </a:p>
        </p:txBody>
      </p:sp>
      <p:sp>
        <p:nvSpPr>
          <p:cNvPr id="691" name="文本框 91"/>
          <p:cNvSpPr txBox="1"/>
          <p:nvPr/>
        </p:nvSpPr>
        <p:spPr>
          <a:xfrm>
            <a:off x="8701088" y="3467703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畫面示意圖</a:t>
            </a:r>
          </a:p>
        </p:txBody>
      </p:sp>
      <p:pic>
        <p:nvPicPr>
          <p:cNvPr id="692" name="图片 78" descr="图片 7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190" y="1040975"/>
            <a:ext cx="4853455" cy="48534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矩形 72"/>
          <p:cNvSpPr/>
          <p:nvPr/>
        </p:nvSpPr>
        <p:spPr>
          <a:xfrm>
            <a:off x="550990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5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6" name="文字方塊 8"/>
          <p:cNvSpPr txBox="1"/>
          <p:nvPr/>
        </p:nvSpPr>
        <p:spPr>
          <a:xfrm>
            <a:off x="5888490" y="515497"/>
            <a:ext cx="7100269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畫面切割 :</a:t>
            </a:r>
          </a:p>
        </p:txBody>
      </p:sp>
      <p:pic>
        <p:nvPicPr>
          <p:cNvPr id="697" name="图片 78" descr="图片 7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543" y="1002271"/>
            <a:ext cx="4853456" cy="4853456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文字方塊 2"/>
          <p:cNvSpPr txBox="1"/>
          <p:nvPr/>
        </p:nvSpPr>
        <p:spPr>
          <a:xfrm>
            <a:off x="5888490" y="1394966"/>
            <a:ext cx="6420742" cy="5463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遊戲首頁（進入遊戲時</a:t>
            </a:r>
            <a:r>
              <a:rPr dirty="0"/>
              <a:t>）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背景是外太空、星星與八大行星</a:t>
            </a:r>
            <a:r>
              <a:rPr dirty="0"/>
              <a:t>。 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按鈕點選開始後，可點選行星</a:t>
            </a:r>
            <a:r>
              <a:rPr dirty="0"/>
              <a:t>。</a:t>
            </a:r>
          </a:p>
          <a:p>
            <a:pPr>
              <a:defRPr sz="2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dirty="0"/>
          </a:p>
          <a:p>
            <a:pPr>
              <a:lnSpc>
                <a:spcPct val="150000"/>
              </a:lnSpc>
              <a:defRPr sz="2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行星（例如：火星</a:t>
            </a:r>
            <a:r>
              <a:rPr dirty="0"/>
              <a:t>） 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 smtClean="0"/>
              <a:t>玩家在選擇的行星上移動</a:t>
            </a:r>
            <a:r>
              <a:rPr lang="zh-TW" altLang="en-US" dirty="0" smtClean="0"/>
              <a:t>到終點</a:t>
            </a:r>
            <a:r>
              <a:rPr lang="en-US" altLang="zh-TW" dirty="0" smtClean="0"/>
              <a:t>(</a:t>
            </a:r>
            <a:r>
              <a:rPr lang="zh-TW" altLang="en-US" dirty="0"/>
              <a:t>太空船</a:t>
            </a:r>
            <a:r>
              <a:rPr lang="en-US" altLang="zh-TW" dirty="0" smtClean="0"/>
              <a:t>)</a:t>
            </a:r>
            <a:endParaRPr dirty="0"/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TW" altLang="en-US" dirty="0" smtClean="0"/>
              <a:t>跑</a:t>
            </a:r>
            <a:r>
              <a:rPr lang="zh-TW" altLang="en-US" dirty="0"/>
              <a:t>酷中</a:t>
            </a:r>
            <a:r>
              <a:rPr lang="zh-TW" altLang="en-US" dirty="0" smtClean="0"/>
              <a:t>穿插</a:t>
            </a:r>
            <a:r>
              <a:rPr lang="zh-TW" altLang="en-US" dirty="0"/>
              <a:t>問答與觸發物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TW" altLang="en-US" dirty="0"/>
              <a:t>問答與觸發</a:t>
            </a:r>
            <a:r>
              <a:rPr lang="zh-TW" altLang="en-US" dirty="0" smtClean="0"/>
              <a:t>物會影響累積分數</a:t>
            </a:r>
            <a:endParaRPr dirty="0"/>
          </a:p>
          <a:p>
            <a:pPr marL="742950" lvl="1" indent="-285750">
              <a:lnSpc>
                <a:spcPct val="150000"/>
              </a:lnSpc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 smtClean="0"/>
              <a:t>觸發物</a:t>
            </a:r>
            <a:r>
              <a:rPr dirty="0" err="1"/>
              <a:t>：</a:t>
            </a:r>
            <a:r>
              <a:rPr dirty="0" err="1">
                <a:solidFill>
                  <a:schemeClr val="accent4"/>
                </a:solidFill>
              </a:rPr>
              <a:t>礦石、介紹、問答</a:t>
            </a:r>
            <a:endParaRPr dirty="0">
              <a:solidFill>
                <a:schemeClr val="accent4"/>
              </a:solidFill>
            </a:endParaRPr>
          </a:p>
          <a:p>
            <a:pPr lvl="1">
              <a:lnSpc>
                <a:spcPct val="150000"/>
              </a:lnSpc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/>
              <a:t>（</a:t>
            </a:r>
            <a:r>
              <a:rPr dirty="0" err="1"/>
              <a:t>例如</a:t>
            </a:r>
            <a:r>
              <a:rPr dirty="0"/>
              <a:t>: </a:t>
            </a:r>
            <a:r>
              <a:rPr dirty="0" err="1"/>
              <a:t>火星的主要氣體?火星的氣溫範圍</a:t>
            </a:r>
            <a:r>
              <a:rPr dirty="0"/>
              <a:t>?）</a:t>
            </a:r>
          </a:p>
          <a:p>
            <a:pPr>
              <a:defRPr sz="2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共</a:t>
            </a:r>
            <a:r>
              <a:rPr dirty="0" err="1">
                <a:solidFill>
                  <a:schemeClr val="accent4"/>
                </a:solidFill>
              </a:rPr>
              <a:t>九個場景</a:t>
            </a:r>
            <a:r>
              <a:rPr dirty="0">
                <a:solidFill>
                  <a:schemeClr val="accent4"/>
                </a:solidFill>
              </a:rPr>
              <a:t> </a:t>
            </a:r>
            <a:r>
              <a:rPr dirty="0"/>
              <a:t>: </a:t>
            </a:r>
            <a:r>
              <a:rPr dirty="0" err="1"/>
              <a:t>遊戲首頁+八大行星</a:t>
            </a:r>
            <a:r>
              <a:rPr dirty="0"/>
              <a:t/>
            </a:r>
            <a:br>
              <a:rPr dirty="0"/>
            </a:b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矩形 72"/>
          <p:cNvSpPr/>
          <p:nvPr/>
        </p:nvSpPr>
        <p:spPr>
          <a:xfrm>
            <a:off x="-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1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2" name="文字方塊 8"/>
          <p:cNvSpPr txBox="1"/>
          <p:nvPr/>
        </p:nvSpPr>
        <p:spPr>
          <a:xfrm>
            <a:off x="667869" y="636492"/>
            <a:ext cx="7100269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畫面示意圖 :</a:t>
            </a:r>
          </a:p>
        </p:txBody>
      </p:sp>
      <p:pic>
        <p:nvPicPr>
          <p:cNvPr id="703" name="螢幕快照 2020-11-08 下午4.29.39.png" descr="螢幕快照 2020-11-08 下午4.29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2197" y="1545127"/>
            <a:ext cx="9667606" cy="5115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704" name="螢幕快照 2020-11-08 下午4.36.53.png" descr="螢幕快照 2020-11-08 下午4.36.5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4423" y="1545127"/>
            <a:ext cx="9783154" cy="5115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705" name="螢幕快照 2020-11-08 下午4.46.46.png" descr="螢幕快照 2020-11-08 下午4.46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59564" y="1569663"/>
            <a:ext cx="9872872" cy="50667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06" name="螢幕快照 2020-11-08 下午4.47.21.png" descr="螢幕快照 2020-11-08 下午4.47.2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12429" y="1569663"/>
            <a:ext cx="9767142" cy="50667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07" name="螢幕快照 2020-11-08 下午7.01.52.png" descr="螢幕快照 2020-11-08 下午7.01.5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59564" y="1531954"/>
            <a:ext cx="9872872" cy="51421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3" grpId="1" animBg="1" advAuto="0"/>
      <p:bldP spid="704" grpId="2" animBg="1" advAuto="0"/>
      <p:bldP spid="705" grpId="3" animBg="1" advAuto="0"/>
      <p:bldP spid="706" grpId="4" animBg="1" advAuto="0"/>
      <p:bldP spid="707" grpId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矩形 3"/>
          <p:cNvSpPr/>
          <p:nvPr/>
        </p:nvSpPr>
        <p:spPr>
          <a:xfrm>
            <a:off x="0" y="2222500"/>
            <a:ext cx="12192000" cy="2387600"/>
          </a:xfrm>
          <a:prstGeom prst="rect">
            <a:avLst/>
          </a:prstGeom>
          <a:solidFill>
            <a:srgbClr val="0316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0" name="文本框 6"/>
          <p:cNvSpPr txBox="1"/>
          <p:nvPr/>
        </p:nvSpPr>
        <p:spPr>
          <a:xfrm>
            <a:off x="5345834" y="2354471"/>
            <a:ext cx="3292476" cy="233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PART 04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人物設定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及功能</a:t>
            </a:r>
          </a:p>
        </p:txBody>
      </p:sp>
      <p:sp>
        <p:nvSpPr>
          <p:cNvPr id="711" name="直接连接符 11"/>
          <p:cNvSpPr/>
          <p:nvPr/>
        </p:nvSpPr>
        <p:spPr>
          <a:xfrm>
            <a:off x="8445500" y="2990850"/>
            <a:ext cx="0" cy="92075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2" name="文本框 91"/>
          <p:cNvSpPr txBox="1"/>
          <p:nvPr/>
        </p:nvSpPr>
        <p:spPr>
          <a:xfrm>
            <a:off x="8701088" y="3046968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人物設定</a:t>
            </a:r>
          </a:p>
        </p:txBody>
      </p:sp>
      <p:sp>
        <p:nvSpPr>
          <p:cNvPr id="713" name="文本框 91"/>
          <p:cNvSpPr txBox="1"/>
          <p:nvPr/>
        </p:nvSpPr>
        <p:spPr>
          <a:xfrm>
            <a:off x="8701088" y="3467703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人物功能</a:t>
            </a:r>
          </a:p>
        </p:txBody>
      </p:sp>
      <p:pic>
        <p:nvPicPr>
          <p:cNvPr id="714" name="图片 77" descr="图片 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43" y="975976"/>
            <a:ext cx="5414800" cy="53527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矩形 72"/>
          <p:cNvSpPr/>
          <p:nvPr/>
        </p:nvSpPr>
        <p:spPr>
          <a:xfrm>
            <a:off x="550990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7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8" name="文字方塊 8"/>
          <p:cNvSpPr txBox="1"/>
          <p:nvPr/>
        </p:nvSpPr>
        <p:spPr>
          <a:xfrm>
            <a:off x="5888490" y="515497"/>
            <a:ext cx="7100269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人物設定及功能 :</a:t>
            </a:r>
          </a:p>
        </p:txBody>
      </p:sp>
      <p:sp>
        <p:nvSpPr>
          <p:cNvPr id="719" name="文字方塊 2"/>
          <p:cNvSpPr txBox="1"/>
          <p:nvPr/>
        </p:nvSpPr>
        <p:spPr>
          <a:xfrm>
            <a:off x="5888490" y="1413062"/>
            <a:ext cx="6200633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lnSpc>
                <a:spcPct val="150000"/>
              </a:lnSpc>
              <a:buSzPct val="100000"/>
              <a:buAutoNum type="arabicPeriod"/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第一人稱視角探索宇宙</a:t>
            </a:r>
            <a:endParaRPr dirty="0"/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dirty="0"/>
          </a:p>
          <a:p>
            <a:pPr marL="457200" indent="-457200">
              <a:lnSpc>
                <a:spcPct val="150000"/>
              </a:lnSpc>
              <a:buSzPct val="100000"/>
              <a:buAutoNum type="arabicPeriod" startAt="2"/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 smtClean="0"/>
              <a:t>可讓使用者</a:t>
            </a:r>
            <a:r>
              <a:rPr lang="zh-TW" altLang="en-US" dirty="0" smtClean="0"/>
              <a:t>隨著路線在</a:t>
            </a:r>
            <a:r>
              <a:rPr dirty="0" err="1" smtClean="0"/>
              <a:t>星球</a:t>
            </a:r>
            <a:r>
              <a:rPr lang="zh-TW" altLang="en-US" dirty="0" smtClean="0"/>
              <a:t>上走路</a:t>
            </a:r>
            <a:endParaRPr dirty="0"/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dirty="0"/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/>
              <a:t>3.  </a:t>
            </a:r>
            <a:r>
              <a:rPr dirty="0" err="1"/>
              <a:t>人物可以</a:t>
            </a:r>
            <a:r>
              <a:rPr dirty="0" err="1">
                <a:solidFill>
                  <a:schemeClr val="accent4"/>
                </a:solidFill>
              </a:rPr>
              <a:t>點選場景中的物件</a:t>
            </a:r>
            <a:r>
              <a:rPr dirty="0" err="1"/>
              <a:t>，回答問題或</a:t>
            </a:r>
            <a:endParaRPr dirty="0"/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/>
              <a:t>      </a:t>
            </a:r>
            <a:r>
              <a:rPr dirty="0" err="1"/>
              <a:t>得知該物體的特徵及特性</a:t>
            </a:r>
            <a:r>
              <a:rPr dirty="0"/>
              <a:t>。</a:t>
            </a:r>
          </a:p>
        </p:txBody>
      </p:sp>
      <p:pic>
        <p:nvPicPr>
          <p:cNvPr id="720" name="图片 77" descr="图片 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" y="752607"/>
            <a:ext cx="5414799" cy="53527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6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图片 5" descr="图片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4602163" cy="48387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29" name="组合 933"/>
          <p:cNvGrpSpPr/>
          <p:nvPr/>
        </p:nvGrpSpPr>
        <p:grpSpPr>
          <a:xfrm>
            <a:off x="1905000" y="4906962"/>
            <a:ext cx="1979613" cy="1771651"/>
            <a:chOff x="0" y="0"/>
            <a:chExt cx="1979612" cy="1771649"/>
          </a:xfrm>
        </p:grpSpPr>
        <p:grpSp>
          <p:nvGrpSpPr>
            <p:cNvPr id="927" name="Group 205"/>
            <p:cNvGrpSpPr/>
            <p:nvPr/>
          </p:nvGrpSpPr>
          <p:grpSpPr>
            <a:xfrm>
              <a:off x="205743" y="213199"/>
              <a:ext cx="1729005" cy="1378038"/>
              <a:chOff x="0" y="0"/>
              <a:chExt cx="1729003" cy="1378037"/>
            </a:xfrm>
          </p:grpSpPr>
          <p:sp>
            <p:nvSpPr>
              <p:cNvPr id="723" name="Oval 5"/>
              <p:cNvSpPr/>
              <p:nvPr/>
            </p:nvSpPr>
            <p:spPr>
              <a:xfrm>
                <a:off x="225697" y="51086"/>
                <a:ext cx="1186725" cy="1185627"/>
              </a:xfrm>
              <a:prstGeom prst="ellipse">
                <a:avLst/>
              </a:prstGeom>
              <a:solidFill>
                <a:srgbClr val="5BDE6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4" name="Freeform 6"/>
              <p:cNvSpPr/>
              <p:nvPr/>
            </p:nvSpPr>
            <p:spPr>
              <a:xfrm>
                <a:off x="1235874" y="335223"/>
                <a:ext cx="21426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61" h="15600" extrusionOk="0">
                    <a:moveTo>
                      <a:pt x="16971" y="0"/>
                    </a:moveTo>
                    <a:cubicBezTo>
                      <a:pt x="10800" y="0"/>
                      <a:pt x="6171" y="10800"/>
                      <a:pt x="0" y="108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4629" y="21600"/>
                      <a:pt x="9257" y="10800"/>
                      <a:pt x="13886" y="10800"/>
                    </a:cubicBezTo>
                    <a:cubicBezTo>
                      <a:pt x="18514" y="0"/>
                      <a:pt x="21600" y="0"/>
                      <a:pt x="16971" y="0"/>
                    </a:cubicBezTo>
                  </a:path>
                </a:pathLst>
              </a:custGeom>
              <a:solidFill>
                <a:srgbClr val="FDC13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5" name="Freeform 7"/>
              <p:cNvSpPr/>
              <p:nvPr/>
            </p:nvSpPr>
            <p:spPr>
              <a:xfrm>
                <a:off x="316324" y="169126"/>
                <a:ext cx="1085650" cy="7322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8" h="21600" extrusionOk="0">
                    <a:moveTo>
                      <a:pt x="20173" y="5836"/>
                    </a:moveTo>
                    <a:cubicBezTo>
                      <a:pt x="19840" y="5787"/>
                      <a:pt x="19507" y="5737"/>
                      <a:pt x="19175" y="5637"/>
                    </a:cubicBezTo>
                    <a:cubicBezTo>
                      <a:pt x="18875" y="5537"/>
                      <a:pt x="18576" y="5388"/>
                      <a:pt x="18243" y="5188"/>
                    </a:cubicBezTo>
                    <a:cubicBezTo>
                      <a:pt x="18243" y="5188"/>
                      <a:pt x="18176" y="5138"/>
                      <a:pt x="18076" y="5088"/>
                    </a:cubicBezTo>
                    <a:cubicBezTo>
                      <a:pt x="18076" y="5088"/>
                      <a:pt x="18076" y="5088"/>
                      <a:pt x="18076" y="5088"/>
                    </a:cubicBezTo>
                    <a:cubicBezTo>
                      <a:pt x="17411" y="5238"/>
                      <a:pt x="16845" y="5288"/>
                      <a:pt x="16146" y="5038"/>
                    </a:cubicBezTo>
                    <a:cubicBezTo>
                      <a:pt x="15247" y="4639"/>
                      <a:pt x="14482" y="3991"/>
                      <a:pt x="13750" y="3093"/>
                    </a:cubicBezTo>
                    <a:cubicBezTo>
                      <a:pt x="13483" y="2794"/>
                      <a:pt x="13317" y="2394"/>
                      <a:pt x="13217" y="1945"/>
                    </a:cubicBezTo>
                    <a:cubicBezTo>
                      <a:pt x="12485" y="1846"/>
                      <a:pt x="11786" y="1846"/>
                      <a:pt x="11087" y="1896"/>
                    </a:cubicBezTo>
                    <a:cubicBezTo>
                      <a:pt x="10854" y="1896"/>
                      <a:pt x="11021" y="1546"/>
                      <a:pt x="11154" y="1247"/>
                    </a:cubicBezTo>
                    <a:cubicBezTo>
                      <a:pt x="11287" y="898"/>
                      <a:pt x="11453" y="549"/>
                      <a:pt x="11220" y="549"/>
                    </a:cubicBezTo>
                    <a:cubicBezTo>
                      <a:pt x="11154" y="599"/>
                      <a:pt x="11054" y="449"/>
                      <a:pt x="10954" y="299"/>
                    </a:cubicBezTo>
                    <a:cubicBezTo>
                      <a:pt x="10854" y="150"/>
                      <a:pt x="10754" y="0"/>
                      <a:pt x="10654" y="0"/>
                    </a:cubicBezTo>
                    <a:cubicBezTo>
                      <a:pt x="10688" y="0"/>
                      <a:pt x="9356" y="599"/>
                      <a:pt x="9257" y="648"/>
                    </a:cubicBezTo>
                    <a:cubicBezTo>
                      <a:pt x="8425" y="898"/>
                      <a:pt x="7360" y="1397"/>
                      <a:pt x="6561" y="1846"/>
                    </a:cubicBezTo>
                    <a:cubicBezTo>
                      <a:pt x="6494" y="1945"/>
                      <a:pt x="4930" y="3143"/>
                      <a:pt x="4863" y="3242"/>
                    </a:cubicBezTo>
                    <a:cubicBezTo>
                      <a:pt x="4231" y="4041"/>
                      <a:pt x="3832" y="4639"/>
                      <a:pt x="3233" y="5437"/>
                    </a:cubicBezTo>
                    <a:cubicBezTo>
                      <a:pt x="2500" y="6335"/>
                      <a:pt x="1635" y="6834"/>
                      <a:pt x="936" y="7782"/>
                    </a:cubicBezTo>
                    <a:cubicBezTo>
                      <a:pt x="770" y="8031"/>
                      <a:pt x="237" y="9628"/>
                      <a:pt x="38" y="9827"/>
                    </a:cubicBezTo>
                    <a:cubicBezTo>
                      <a:pt x="-262" y="10526"/>
                      <a:pt x="1336" y="11074"/>
                      <a:pt x="936" y="11673"/>
                    </a:cubicBezTo>
                    <a:cubicBezTo>
                      <a:pt x="1202" y="12222"/>
                      <a:pt x="1336" y="12870"/>
                      <a:pt x="1336" y="13569"/>
                    </a:cubicBezTo>
                    <a:cubicBezTo>
                      <a:pt x="1336" y="13818"/>
                      <a:pt x="1336" y="14117"/>
                      <a:pt x="1369" y="14417"/>
                    </a:cubicBezTo>
                    <a:cubicBezTo>
                      <a:pt x="1369" y="14467"/>
                      <a:pt x="1369" y="14566"/>
                      <a:pt x="1369" y="14616"/>
                    </a:cubicBezTo>
                    <a:cubicBezTo>
                      <a:pt x="1402" y="14766"/>
                      <a:pt x="1435" y="14915"/>
                      <a:pt x="1469" y="15065"/>
                    </a:cubicBezTo>
                    <a:cubicBezTo>
                      <a:pt x="1469" y="15115"/>
                      <a:pt x="1469" y="15115"/>
                      <a:pt x="1469" y="15165"/>
                    </a:cubicBezTo>
                    <a:cubicBezTo>
                      <a:pt x="1569" y="15414"/>
                      <a:pt x="1735" y="15813"/>
                      <a:pt x="1735" y="15813"/>
                    </a:cubicBezTo>
                    <a:cubicBezTo>
                      <a:pt x="1935" y="16212"/>
                      <a:pt x="2168" y="16562"/>
                      <a:pt x="2367" y="16961"/>
                    </a:cubicBezTo>
                    <a:cubicBezTo>
                      <a:pt x="2833" y="17809"/>
                      <a:pt x="3299" y="18707"/>
                      <a:pt x="3798" y="19555"/>
                    </a:cubicBezTo>
                    <a:cubicBezTo>
                      <a:pt x="4031" y="20004"/>
                      <a:pt x="4264" y="20403"/>
                      <a:pt x="4497" y="20802"/>
                    </a:cubicBezTo>
                    <a:cubicBezTo>
                      <a:pt x="4597" y="20952"/>
                      <a:pt x="4697" y="21101"/>
                      <a:pt x="4797" y="21251"/>
                    </a:cubicBezTo>
                    <a:cubicBezTo>
                      <a:pt x="4797" y="21251"/>
                      <a:pt x="4797" y="21301"/>
                      <a:pt x="4830" y="21301"/>
                    </a:cubicBezTo>
                    <a:cubicBezTo>
                      <a:pt x="4863" y="21351"/>
                      <a:pt x="4963" y="21400"/>
                      <a:pt x="5030" y="21400"/>
                    </a:cubicBezTo>
                    <a:cubicBezTo>
                      <a:pt x="5063" y="21450"/>
                      <a:pt x="5063" y="21450"/>
                      <a:pt x="5096" y="21450"/>
                    </a:cubicBezTo>
                    <a:cubicBezTo>
                      <a:pt x="5263" y="21450"/>
                      <a:pt x="5529" y="21400"/>
                      <a:pt x="5596" y="21400"/>
                    </a:cubicBezTo>
                    <a:cubicBezTo>
                      <a:pt x="5662" y="21400"/>
                      <a:pt x="5729" y="21400"/>
                      <a:pt x="5795" y="21351"/>
                    </a:cubicBezTo>
                    <a:cubicBezTo>
                      <a:pt x="5829" y="21351"/>
                      <a:pt x="5862" y="21351"/>
                      <a:pt x="5862" y="21351"/>
                    </a:cubicBezTo>
                    <a:cubicBezTo>
                      <a:pt x="6261" y="21251"/>
                      <a:pt x="6627" y="21201"/>
                      <a:pt x="7027" y="21101"/>
                    </a:cubicBezTo>
                    <a:cubicBezTo>
                      <a:pt x="8225" y="20902"/>
                      <a:pt x="9423" y="21151"/>
                      <a:pt x="10588" y="21600"/>
                    </a:cubicBezTo>
                    <a:cubicBezTo>
                      <a:pt x="10588" y="21600"/>
                      <a:pt x="10588" y="21600"/>
                      <a:pt x="10588" y="21600"/>
                    </a:cubicBezTo>
                    <a:cubicBezTo>
                      <a:pt x="10555" y="21550"/>
                      <a:pt x="10521" y="21550"/>
                      <a:pt x="10588" y="21600"/>
                    </a:cubicBezTo>
                    <a:cubicBezTo>
                      <a:pt x="10921" y="21051"/>
                      <a:pt x="11453" y="20453"/>
                      <a:pt x="11786" y="20153"/>
                    </a:cubicBezTo>
                    <a:cubicBezTo>
                      <a:pt x="12818" y="19206"/>
                      <a:pt x="14049" y="19255"/>
                      <a:pt x="15247" y="19305"/>
                    </a:cubicBezTo>
                    <a:cubicBezTo>
                      <a:pt x="15514" y="19305"/>
                      <a:pt x="15813" y="19305"/>
                      <a:pt x="16079" y="19305"/>
                    </a:cubicBezTo>
                    <a:cubicBezTo>
                      <a:pt x="16246" y="19305"/>
                      <a:pt x="16412" y="19305"/>
                      <a:pt x="16579" y="19305"/>
                    </a:cubicBezTo>
                    <a:cubicBezTo>
                      <a:pt x="16612" y="19255"/>
                      <a:pt x="16679" y="19255"/>
                      <a:pt x="16778" y="19206"/>
                    </a:cubicBezTo>
                    <a:cubicBezTo>
                      <a:pt x="16812" y="19206"/>
                      <a:pt x="16845" y="19156"/>
                      <a:pt x="16845" y="19156"/>
                    </a:cubicBezTo>
                    <a:cubicBezTo>
                      <a:pt x="16911" y="19106"/>
                      <a:pt x="16945" y="19056"/>
                      <a:pt x="16945" y="19056"/>
                    </a:cubicBezTo>
                    <a:cubicBezTo>
                      <a:pt x="16978" y="19056"/>
                      <a:pt x="16978" y="19056"/>
                      <a:pt x="16978" y="19056"/>
                    </a:cubicBezTo>
                    <a:cubicBezTo>
                      <a:pt x="17011" y="19006"/>
                      <a:pt x="17011" y="19006"/>
                      <a:pt x="17011" y="19006"/>
                    </a:cubicBezTo>
                    <a:cubicBezTo>
                      <a:pt x="17078" y="18906"/>
                      <a:pt x="17144" y="18757"/>
                      <a:pt x="17211" y="18657"/>
                    </a:cubicBezTo>
                    <a:cubicBezTo>
                      <a:pt x="17211" y="18657"/>
                      <a:pt x="17244" y="18607"/>
                      <a:pt x="17244" y="18607"/>
                    </a:cubicBezTo>
                    <a:cubicBezTo>
                      <a:pt x="17311" y="18407"/>
                      <a:pt x="17377" y="18258"/>
                      <a:pt x="17444" y="18108"/>
                    </a:cubicBezTo>
                    <a:cubicBezTo>
                      <a:pt x="17511" y="17958"/>
                      <a:pt x="17677" y="17160"/>
                      <a:pt x="17511" y="17909"/>
                    </a:cubicBezTo>
                    <a:cubicBezTo>
                      <a:pt x="17544" y="17759"/>
                      <a:pt x="17610" y="17559"/>
                      <a:pt x="17644" y="17410"/>
                    </a:cubicBezTo>
                    <a:cubicBezTo>
                      <a:pt x="17710" y="17061"/>
                      <a:pt x="17777" y="16711"/>
                      <a:pt x="17843" y="16412"/>
                    </a:cubicBezTo>
                    <a:cubicBezTo>
                      <a:pt x="18010" y="15514"/>
                      <a:pt x="18209" y="14616"/>
                      <a:pt x="18542" y="13818"/>
                    </a:cubicBezTo>
                    <a:cubicBezTo>
                      <a:pt x="19208" y="12222"/>
                      <a:pt x="20206" y="11374"/>
                      <a:pt x="21338" y="10675"/>
                    </a:cubicBezTo>
                    <a:cubicBezTo>
                      <a:pt x="21105" y="8929"/>
                      <a:pt x="20706" y="7333"/>
                      <a:pt x="20173" y="5836"/>
                    </a:cubicBezTo>
                  </a:path>
                </a:pathLst>
              </a:custGeom>
              <a:solidFill>
                <a:srgbClr val="A0E05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6" name="Freeform 8"/>
              <p:cNvSpPr/>
              <p:nvPr/>
            </p:nvSpPr>
            <p:spPr>
              <a:xfrm>
                <a:off x="218384" y="43774"/>
                <a:ext cx="1200305" cy="11992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5" y="0"/>
                    </a:moveTo>
                    <a:cubicBezTo>
                      <a:pt x="4844" y="0"/>
                      <a:pt x="0" y="4844"/>
                      <a:pt x="0" y="10785"/>
                    </a:cubicBezTo>
                    <a:cubicBezTo>
                      <a:pt x="0" y="16756"/>
                      <a:pt x="4844" y="21600"/>
                      <a:pt x="10785" y="21600"/>
                    </a:cubicBezTo>
                    <a:cubicBezTo>
                      <a:pt x="16756" y="21600"/>
                      <a:pt x="21600" y="16756"/>
                      <a:pt x="21600" y="10785"/>
                    </a:cubicBezTo>
                    <a:cubicBezTo>
                      <a:pt x="21600" y="4844"/>
                      <a:pt x="16756" y="0"/>
                      <a:pt x="10785" y="0"/>
                    </a:cubicBezTo>
                    <a:moveTo>
                      <a:pt x="5149" y="9201"/>
                    </a:moveTo>
                    <a:cubicBezTo>
                      <a:pt x="4570" y="8865"/>
                      <a:pt x="4113" y="8896"/>
                      <a:pt x="3991" y="8835"/>
                    </a:cubicBezTo>
                    <a:cubicBezTo>
                      <a:pt x="3961" y="8835"/>
                      <a:pt x="3900" y="8865"/>
                      <a:pt x="3839" y="8865"/>
                    </a:cubicBezTo>
                    <a:cubicBezTo>
                      <a:pt x="3686" y="8957"/>
                      <a:pt x="3443" y="9018"/>
                      <a:pt x="3443" y="8165"/>
                    </a:cubicBezTo>
                    <a:cubicBezTo>
                      <a:pt x="3412" y="7038"/>
                      <a:pt x="3504" y="7068"/>
                      <a:pt x="3016" y="6398"/>
                    </a:cubicBezTo>
                    <a:cubicBezTo>
                      <a:pt x="2529" y="5728"/>
                      <a:pt x="2102" y="6184"/>
                      <a:pt x="2468" y="5362"/>
                    </a:cubicBezTo>
                    <a:cubicBezTo>
                      <a:pt x="2681" y="4874"/>
                      <a:pt x="2894" y="4357"/>
                      <a:pt x="3047" y="3930"/>
                    </a:cubicBezTo>
                    <a:cubicBezTo>
                      <a:pt x="4935" y="1797"/>
                      <a:pt x="7708" y="457"/>
                      <a:pt x="10785" y="457"/>
                    </a:cubicBezTo>
                    <a:cubicBezTo>
                      <a:pt x="11394" y="457"/>
                      <a:pt x="12003" y="518"/>
                      <a:pt x="12552" y="609"/>
                    </a:cubicBezTo>
                    <a:cubicBezTo>
                      <a:pt x="12582" y="792"/>
                      <a:pt x="12552" y="975"/>
                      <a:pt x="12460" y="1066"/>
                    </a:cubicBezTo>
                    <a:cubicBezTo>
                      <a:pt x="12308" y="1249"/>
                      <a:pt x="12217" y="1919"/>
                      <a:pt x="11760" y="1462"/>
                    </a:cubicBezTo>
                    <a:cubicBezTo>
                      <a:pt x="11333" y="1005"/>
                      <a:pt x="10785" y="670"/>
                      <a:pt x="10572" y="914"/>
                    </a:cubicBezTo>
                    <a:cubicBezTo>
                      <a:pt x="10358" y="1158"/>
                      <a:pt x="10419" y="1462"/>
                      <a:pt x="10541" y="1950"/>
                    </a:cubicBezTo>
                    <a:cubicBezTo>
                      <a:pt x="10663" y="2437"/>
                      <a:pt x="11699" y="2894"/>
                      <a:pt x="11485" y="3443"/>
                    </a:cubicBezTo>
                    <a:cubicBezTo>
                      <a:pt x="11272" y="3991"/>
                      <a:pt x="10541" y="4082"/>
                      <a:pt x="9993" y="4783"/>
                    </a:cubicBezTo>
                    <a:cubicBezTo>
                      <a:pt x="9414" y="5484"/>
                      <a:pt x="8591" y="6154"/>
                      <a:pt x="8530" y="6672"/>
                    </a:cubicBezTo>
                    <a:cubicBezTo>
                      <a:pt x="8500" y="7159"/>
                      <a:pt x="8317" y="7312"/>
                      <a:pt x="7921" y="7190"/>
                    </a:cubicBezTo>
                    <a:cubicBezTo>
                      <a:pt x="7525" y="7068"/>
                      <a:pt x="7068" y="6733"/>
                      <a:pt x="6733" y="6946"/>
                    </a:cubicBezTo>
                    <a:cubicBezTo>
                      <a:pt x="6367" y="7159"/>
                      <a:pt x="6093" y="7098"/>
                      <a:pt x="6002" y="7464"/>
                    </a:cubicBezTo>
                    <a:cubicBezTo>
                      <a:pt x="5880" y="7799"/>
                      <a:pt x="5819" y="7525"/>
                      <a:pt x="6489" y="7921"/>
                    </a:cubicBezTo>
                    <a:cubicBezTo>
                      <a:pt x="7159" y="8348"/>
                      <a:pt x="7251" y="8408"/>
                      <a:pt x="7555" y="8865"/>
                    </a:cubicBezTo>
                    <a:cubicBezTo>
                      <a:pt x="7891" y="9322"/>
                      <a:pt x="8165" y="9201"/>
                      <a:pt x="8073" y="9566"/>
                    </a:cubicBezTo>
                    <a:cubicBezTo>
                      <a:pt x="7982" y="9962"/>
                      <a:pt x="7830" y="10267"/>
                      <a:pt x="7708" y="10267"/>
                    </a:cubicBezTo>
                    <a:cubicBezTo>
                      <a:pt x="7677" y="10267"/>
                      <a:pt x="7677" y="10267"/>
                      <a:pt x="7677" y="10297"/>
                    </a:cubicBezTo>
                    <a:cubicBezTo>
                      <a:pt x="7677" y="10358"/>
                      <a:pt x="7647" y="10389"/>
                      <a:pt x="6885" y="10054"/>
                    </a:cubicBezTo>
                    <a:cubicBezTo>
                      <a:pt x="5819" y="9597"/>
                      <a:pt x="5728" y="9536"/>
                      <a:pt x="5149" y="9201"/>
                    </a:cubicBezTo>
                    <a:moveTo>
                      <a:pt x="10998" y="8652"/>
                    </a:moveTo>
                    <a:cubicBezTo>
                      <a:pt x="10754" y="8622"/>
                      <a:pt x="10450" y="8439"/>
                      <a:pt x="10511" y="8256"/>
                    </a:cubicBezTo>
                    <a:cubicBezTo>
                      <a:pt x="10602" y="7921"/>
                      <a:pt x="11303" y="8317"/>
                      <a:pt x="11394" y="8530"/>
                    </a:cubicBezTo>
                    <a:cubicBezTo>
                      <a:pt x="11485" y="8713"/>
                      <a:pt x="11211" y="8683"/>
                      <a:pt x="10998" y="8652"/>
                    </a:cubicBezTo>
                    <a:moveTo>
                      <a:pt x="9353" y="8378"/>
                    </a:moveTo>
                    <a:cubicBezTo>
                      <a:pt x="9231" y="8378"/>
                      <a:pt x="9140" y="8408"/>
                      <a:pt x="9048" y="8408"/>
                    </a:cubicBezTo>
                    <a:cubicBezTo>
                      <a:pt x="8896" y="8439"/>
                      <a:pt x="8713" y="8439"/>
                      <a:pt x="8469" y="8378"/>
                    </a:cubicBezTo>
                    <a:cubicBezTo>
                      <a:pt x="8043" y="8287"/>
                      <a:pt x="7951" y="7555"/>
                      <a:pt x="8256" y="7830"/>
                    </a:cubicBezTo>
                    <a:cubicBezTo>
                      <a:pt x="8317" y="7921"/>
                      <a:pt x="8896" y="7982"/>
                      <a:pt x="9566" y="8012"/>
                    </a:cubicBezTo>
                    <a:cubicBezTo>
                      <a:pt x="10267" y="8043"/>
                      <a:pt x="9566" y="8408"/>
                      <a:pt x="9353" y="8378"/>
                    </a:cubicBezTo>
                    <a:moveTo>
                      <a:pt x="16604" y="12917"/>
                    </a:moveTo>
                    <a:cubicBezTo>
                      <a:pt x="16604" y="13100"/>
                      <a:pt x="16025" y="14136"/>
                      <a:pt x="15781" y="14623"/>
                    </a:cubicBezTo>
                    <a:cubicBezTo>
                      <a:pt x="15568" y="15080"/>
                      <a:pt x="15476" y="15903"/>
                      <a:pt x="15141" y="16177"/>
                    </a:cubicBezTo>
                    <a:cubicBezTo>
                      <a:pt x="14806" y="16451"/>
                      <a:pt x="14867" y="16421"/>
                      <a:pt x="14349" y="16573"/>
                    </a:cubicBezTo>
                    <a:cubicBezTo>
                      <a:pt x="13831" y="16726"/>
                      <a:pt x="13405" y="17183"/>
                      <a:pt x="12735" y="17914"/>
                    </a:cubicBezTo>
                    <a:cubicBezTo>
                      <a:pt x="12064" y="18645"/>
                      <a:pt x="12003" y="18462"/>
                      <a:pt x="11668" y="18584"/>
                    </a:cubicBezTo>
                    <a:cubicBezTo>
                      <a:pt x="11333" y="18675"/>
                      <a:pt x="11089" y="19437"/>
                      <a:pt x="10632" y="19833"/>
                    </a:cubicBezTo>
                    <a:cubicBezTo>
                      <a:pt x="10175" y="20229"/>
                      <a:pt x="10206" y="20534"/>
                      <a:pt x="9871" y="20442"/>
                    </a:cubicBezTo>
                    <a:cubicBezTo>
                      <a:pt x="9566" y="20351"/>
                      <a:pt x="9018" y="19924"/>
                      <a:pt x="9079" y="18858"/>
                    </a:cubicBezTo>
                    <a:cubicBezTo>
                      <a:pt x="9109" y="17822"/>
                      <a:pt x="9627" y="17365"/>
                      <a:pt x="9597" y="16726"/>
                    </a:cubicBezTo>
                    <a:cubicBezTo>
                      <a:pt x="9536" y="16086"/>
                      <a:pt x="9627" y="15903"/>
                      <a:pt x="9292" y="15446"/>
                    </a:cubicBezTo>
                    <a:cubicBezTo>
                      <a:pt x="8957" y="14959"/>
                      <a:pt x="7769" y="14014"/>
                      <a:pt x="7434" y="13496"/>
                    </a:cubicBezTo>
                    <a:cubicBezTo>
                      <a:pt x="7129" y="12948"/>
                      <a:pt x="7616" y="12399"/>
                      <a:pt x="7921" y="11851"/>
                    </a:cubicBezTo>
                    <a:cubicBezTo>
                      <a:pt x="8226" y="11272"/>
                      <a:pt x="7921" y="10876"/>
                      <a:pt x="8378" y="10297"/>
                    </a:cubicBezTo>
                    <a:cubicBezTo>
                      <a:pt x="8835" y="9718"/>
                      <a:pt x="8591" y="9932"/>
                      <a:pt x="8987" y="9566"/>
                    </a:cubicBezTo>
                    <a:cubicBezTo>
                      <a:pt x="9353" y="9231"/>
                      <a:pt x="9597" y="9505"/>
                      <a:pt x="9993" y="9566"/>
                    </a:cubicBezTo>
                    <a:cubicBezTo>
                      <a:pt x="9993" y="9566"/>
                      <a:pt x="10846" y="9231"/>
                      <a:pt x="10968" y="9475"/>
                    </a:cubicBezTo>
                    <a:cubicBezTo>
                      <a:pt x="11059" y="9718"/>
                      <a:pt x="11912" y="9962"/>
                      <a:pt x="12460" y="9962"/>
                    </a:cubicBezTo>
                    <a:cubicBezTo>
                      <a:pt x="12978" y="9962"/>
                      <a:pt x="13496" y="9993"/>
                      <a:pt x="14319" y="10907"/>
                    </a:cubicBezTo>
                    <a:cubicBezTo>
                      <a:pt x="15141" y="11790"/>
                      <a:pt x="15324" y="11546"/>
                      <a:pt x="16025" y="11942"/>
                    </a:cubicBezTo>
                    <a:cubicBezTo>
                      <a:pt x="16726" y="12339"/>
                      <a:pt x="16604" y="12735"/>
                      <a:pt x="16604" y="12917"/>
                    </a:cubicBezTo>
                    <a:moveTo>
                      <a:pt x="20503" y="12095"/>
                    </a:moveTo>
                    <a:cubicBezTo>
                      <a:pt x="20260" y="11272"/>
                      <a:pt x="20229" y="11364"/>
                      <a:pt x="19772" y="10572"/>
                    </a:cubicBezTo>
                    <a:cubicBezTo>
                      <a:pt x="19346" y="9779"/>
                      <a:pt x="19010" y="9993"/>
                      <a:pt x="18797" y="9383"/>
                    </a:cubicBezTo>
                    <a:cubicBezTo>
                      <a:pt x="18584" y="8805"/>
                      <a:pt x="18279" y="8713"/>
                      <a:pt x="18279" y="7982"/>
                    </a:cubicBezTo>
                    <a:cubicBezTo>
                      <a:pt x="18279" y="7251"/>
                      <a:pt x="18188" y="7159"/>
                      <a:pt x="18218" y="6520"/>
                    </a:cubicBezTo>
                    <a:cubicBezTo>
                      <a:pt x="18249" y="5880"/>
                      <a:pt x="17944" y="5880"/>
                      <a:pt x="17335" y="5179"/>
                    </a:cubicBezTo>
                    <a:cubicBezTo>
                      <a:pt x="16756" y="4448"/>
                      <a:pt x="17274" y="4539"/>
                      <a:pt x="17365" y="4143"/>
                    </a:cubicBezTo>
                    <a:cubicBezTo>
                      <a:pt x="17426" y="3778"/>
                      <a:pt x="17365" y="3443"/>
                      <a:pt x="17487" y="2894"/>
                    </a:cubicBezTo>
                    <a:cubicBezTo>
                      <a:pt x="19711" y="4814"/>
                      <a:pt x="21143" y="7647"/>
                      <a:pt x="21143" y="10785"/>
                    </a:cubicBezTo>
                    <a:cubicBezTo>
                      <a:pt x="21143" y="11638"/>
                      <a:pt x="21052" y="12430"/>
                      <a:pt x="20869" y="13222"/>
                    </a:cubicBezTo>
                    <a:cubicBezTo>
                      <a:pt x="20717" y="13009"/>
                      <a:pt x="20625" y="12643"/>
                      <a:pt x="20503" y="12095"/>
                    </a:cubicBezTo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7" name="Freeform 9"/>
              <p:cNvSpPr/>
              <p:nvPr/>
            </p:nvSpPr>
            <p:spPr>
              <a:xfrm>
                <a:off x="820103" y="68844"/>
                <a:ext cx="292503" cy="1067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80" y="15267"/>
                    </a:moveTo>
                    <a:cubicBezTo>
                      <a:pt x="13859" y="15267"/>
                      <a:pt x="10238" y="15336"/>
                      <a:pt x="7117" y="15849"/>
                    </a:cubicBezTo>
                    <a:cubicBezTo>
                      <a:pt x="6742" y="15918"/>
                      <a:pt x="6368" y="15952"/>
                      <a:pt x="5993" y="16055"/>
                    </a:cubicBezTo>
                    <a:cubicBezTo>
                      <a:pt x="4869" y="16260"/>
                      <a:pt x="3496" y="16568"/>
                      <a:pt x="2622" y="16842"/>
                    </a:cubicBezTo>
                    <a:cubicBezTo>
                      <a:pt x="2497" y="16842"/>
                      <a:pt x="2497" y="16842"/>
                      <a:pt x="2497" y="16842"/>
                    </a:cubicBezTo>
                    <a:cubicBezTo>
                      <a:pt x="2497" y="16842"/>
                      <a:pt x="2497" y="16842"/>
                      <a:pt x="2497" y="16842"/>
                    </a:cubicBezTo>
                    <a:cubicBezTo>
                      <a:pt x="2497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2622" y="16842"/>
                      <a:pt x="2622" y="16842"/>
                      <a:pt x="2622" y="16842"/>
                    </a:cubicBezTo>
                    <a:cubicBezTo>
                      <a:pt x="1748" y="16808"/>
                      <a:pt x="874" y="16739"/>
                      <a:pt x="0" y="16671"/>
                    </a:cubicBezTo>
                    <a:cubicBezTo>
                      <a:pt x="0" y="16671"/>
                      <a:pt x="0" y="16671"/>
                      <a:pt x="0" y="16671"/>
                    </a:cubicBezTo>
                    <a:cubicBezTo>
                      <a:pt x="0" y="16671"/>
                      <a:pt x="0" y="16671"/>
                      <a:pt x="0" y="16671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566"/>
                      <a:pt x="0" y="21566"/>
                      <a:pt x="0" y="21566"/>
                    </a:cubicBezTo>
                    <a:cubicBezTo>
                      <a:pt x="1373" y="21121"/>
                      <a:pt x="2372" y="20436"/>
                      <a:pt x="3496" y="20368"/>
                    </a:cubicBezTo>
                    <a:cubicBezTo>
                      <a:pt x="4745" y="20265"/>
                      <a:pt x="5119" y="20402"/>
                      <a:pt x="6992" y="19854"/>
                    </a:cubicBezTo>
                    <a:cubicBezTo>
                      <a:pt x="7117" y="19854"/>
                      <a:pt x="7117" y="19854"/>
                      <a:pt x="7117" y="19854"/>
                    </a:cubicBezTo>
                    <a:cubicBezTo>
                      <a:pt x="7117" y="19820"/>
                      <a:pt x="7117" y="19820"/>
                      <a:pt x="7117" y="19820"/>
                    </a:cubicBezTo>
                    <a:cubicBezTo>
                      <a:pt x="7117" y="19820"/>
                      <a:pt x="7242" y="19820"/>
                      <a:pt x="7242" y="19820"/>
                    </a:cubicBezTo>
                    <a:cubicBezTo>
                      <a:pt x="7242" y="19820"/>
                      <a:pt x="7242" y="19786"/>
                      <a:pt x="7366" y="19786"/>
                    </a:cubicBezTo>
                    <a:cubicBezTo>
                      <a:pt x="7366" y="19786"/>
                      <a:pt x="7366" y="19786"/>
                      <a:pt x="7366" y="19786"/>
                    </a:cubicBezTo>
                    <a:cubicBezTo>
                      <a:pt x="7366" y="19786"/>
                      <a:pt x="7366" y="19786"/>
                      <a:pt x="7366" y="19786"/>
                    </a:cubicBezTo>
                    <a:cubicBezTo>
                      <a:pt x="7366" y="19786"/>
                      <a:pt x="7366" y="19752"/>
                      <a:pt x="7366" y="19752"/>
                    </a:cubicBezTo>
                    <a:cubicBezTo>
                      <a:pt x="7366" y="19752"/>
                      <a:pt x="7366" y="19752"/>
                      <a:pt x="7366" y="19752"/>
                    </a:cubicBezTo>
                    <a:cubicBezTo>
                      <a:pt x="7491" y="19752"/>
                      <a:pt x="7616" y="19717"/>
                      <a:pt x="7616" y="19683"/>
                    </a:cubicBezTo>
                    <a:cubicBezTo>
                      <a:pt x="7741" y="19683"/>
                      <a:pt x="7741" y="19649"/>
                      <a:pt x="7866" y="19615"/>
                    </a:cubicBezTo>
                    <a:cubicBezTo>
                      <a:pt x="7866" y="19615"/>
                      <a:pt x="7866" y="19615"/>
                      <a:pt x="7866" y="19615"/>
                    </a:cubicBezTo>
                    <a:cubicBezTo>
                      <a:pt x="10613" y="18827"/>
                      <a:pt x="12361" y="18314"/>
                      <a:pt x="14483" y="18143"/>
                    </a:cubicBezTo>
                    <a:cubicBezTo>
                      <a:pt x="14483" y="18143"/>
                      <a:pt x="14483" y="18108"/>
                      <a:pt x="14483" y="18108"/>
                    </a:cubicBezTo>
                    <a:cubicBezTo>
                      <a:pt x="14608" y="18108"/>
                      <a:pt x="14608" y="18108"/>
                      <a:pt x="14608" y="18108"/>
                    </a:cubicBezTo>
                    <a:cubicBezTo>
                      <a:pt x="16106" y="18006"/>
                      <a:pt x="16356" y="17971"/>
                      <a:pt x="16980" y="17835"/>
                    </a:cubicBezTo>
                    <a:cubicBezTo>
                      <a:pt x="17105" y="17800"/>
                      <a:pt x="17355" y="17732"/>
                      <a:pt x="17729" y="17663"/>
                    </a:cubicBezTo>
                    <a:cubicBezTo>
                      <a:pt x="18104" y="17595"/>
                      <a:pt x="18354" y="17458"/>
                      <a:pt x="18603" y="17321"/>
                    </a:cubicBezTo>
                    <a:cubicBezTo>
                      <a:pt x="19353" y="16910"/>
                      <a:pt x="19602" y="16328"/>
                      <a:pt x="20351" y="15918"/>
                    </a:cubicBezTo>
                    <a:cubicBezTo>
                      <a:pt x="20351" y="15918"/>
                      <a:pt x="20351" y="15918"/>
                      <a:pt x="20351" y="15918"/>
                    </a:cubicBezTo>
                    <a:cubicBezTo>
                      <a:pt x="20726" y="15746"/>
                      <a:pt x="21101" y="15507"/>
                      <a:pt x="21600" y="15267"/>
                    </a:cubicBezTo>
                    <a:cubicBezTo>
                      <a:pt x="21101" y="15267"/>
                      <a:pt x="20601" y="15267"/>
                      <a:pt x="20102" y="15267"/>
                    </a:cubicBezTo>
                    <a:cubicBezTo>
                      <a:pt x="19353" y="15267"/>
                      <a:pt x="18603" y="15267"/>
                      <a:pt x="17854" y="15267"/>
                    </a:cubicBezTo>
                    <a:cubicBezTo>
                      <a:pt x="17729" y="15267"/>
                      <a:pt x="17605" y="15267"/>
                      <a:pt x="17480" y="15267"/>
                    </a:cubicBezTo>
                    <a:moveTo>
                      <a:pt x="0" y="2122"/>
                    </a:moveTo>
                    <a:cubicBezTo>
                      <a:pt x="0" y="2259"/>
                      <a:pt x="0" y="2259"/>
                      <a:pt x="0" y="2259"/>
                    </a:cubicBezTo>
                    <a:cubicBezTo>
                      <a:pt x="125" y="2259"/>
                      <a:pt x="250" y="2259"/>
                      <a:pt x="375" y="2225"/>
                    </a:cubicBezTo>
                    <a:cubicBezTo>
                      <a:pt x="250" y="2191"/>
                      <a:pt x="125" y="2157"/>
                      <a:pt x="0" y="2122"/>
                    </a:cubicBezTo>
                    <a:moveTo>
                      <a:pt x="0" y="0"/>
                    </a:moveTo>
                    <a:cubicBezTo>
                      <a:pt x="0" y="445"/>
                      <a:pt x="0" y="445"/>
                      <a:pt x="0" y="445"/>
                    </a:cubicBezTo>
                    <a:cubicBezTo>
                      <a:pt x="999" y="445"/>
                      <a:pt x="2372" y="719"/>
                      <a:pt x="3621" y="1061"/>
                    </a:cubicBezTo>
                    <a:cubicBezTo>
                      <a:pt x="3746" y="1061"/>
                      <a:pt x="3871" y="1095"/>
                      <a:pt x="3871" y="1130"/>
                    </a:cubicBezTo>
                    <a:cubicBezTo>
                      <a:pt x="4370" y="1267"/>
                      <a:pt x="4745" y="1301"/>
                      <a:pt x="4994" y="1301"/>
                    </a:cubicBezTo>
                    <a:cubicBezTo>
                      <a:pt x="5868" y="1301"/>
                      <a:pt x="6243" y="924"/>
                      <a:pt x="6617" y="753"/>
                    </a:cubicBezTo>
                    <a:cubicBezTo>
                      <a:pt x="6617" y="719"/>
                      <a:pt x="6742" y="719"/>
                      <a:pt x="6742" y="685"/>
                    </a:cubicBezTo>
                    <a:cubicBezTo>
                      <a:pt x="7117" y="582"/>
                      <a:pt x="7242" y="377"/>
                      <a:pt x="7117" y="171"/>
                    </a:cubicBezTo>
                    <a:cubicBezTo>
                      <a:pt x="4869" y="68"/>
                      <a:pt x="237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8" name="Freeform 10"/>
              <p:cNvSpPr/>
              <p:nvPr/>
            </p:nvSpPr>
            <p:spPr>
              <a:xfrm>
                <a:off x="820103" y="179572"/>
                <a:ext cx="292503" cy="7218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622" y="21600"/>
                    </a:move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cubicBezTo>
                      <a:pt x="2622" y="21600"/>
                      <a:pt x="2622" y="21600"/>
                      <a:pt x="2622" y="21600"/>
                    </a:cubicBezTo>
                    <a:moveTo>
                      <a:pt x="5993" y="20437"/>
                    </a:moveTo>
                    <a:cubicBezTo>
                      <a:pt x="4869" y="20740"/>
                      <a:pt x="3496" y="21195"/>
                      <a:pt x="2622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497" y="21600"/>
                    </a:cubicBezTo>
                    <a:cubicBezTo>
                      <a:pt x="2497" y="21600"/>
                      <a:pt x="2497" y="21600"/>
                      <a:pt x="2622" y="21600"/>
                    </a:cubicBezTo>
                    <a:cubicBezTo>
                      <a:pt x="3496" y="21195"/>
                      <a:pt x="4869" y="20740"/>
                      <a:pt x="5993" y="20437"/>
                    </a:cubicBezTo>
                    <a:moveTo>
                      <a:pt x="17854" y="19273"/>
                    </a:moveTo>
                    <a:cubicBezTo>
                      <a:pt x="18603" y="19273"/>
                      <a:pt x="19353" y="19273"/>
                      <a:pt x="20102" y="19273"/>
                    </a:cubicBezTo>
                    <a:cubicBezTo>
                      <a:pt x="20601" y="19273"/>
                      <a:pt x="21101" y="19273"/>
                      <a:pt x="21600" y="19273"/>
                    </a:cubicBezTo>
                    <a:cubicBezTo>
                      <a:pt x="21600" y="19273"/>
                      <a:pt x="21600" y="19273"/>
                      <a:pt x="21600" y="19273"/>
                    </a:cubicBezTo>
                    <a:cubicBezTo>
                      <a:pt x="21101" y="19273"/>
                      <a:pt x="20601" y="19273"/>
                      <a:pt x="20102" y="19273"/>
                    </a:cubicBezTo>
                    <a:cubicBezTo>
                      <a:pt x="19353" y="19273"/>
                      <a:pt x="18603" y="19273"/>
                      <a:pt x="17854" y="19273"/>
                    </a:cubicBezTo>
                    <a:moveTo>
                      <a:pt x="375" y="0"/>
                    </a:moveTo>
                    <a:cubicBezTo>
                      <a:pt x="250" y="51"/>
                      <a:pt x="125" y="51"/>
                      <a:pt x="0" y="51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125" y="51"/>
                      <a:pt x="250" y="51"/>
                      <a:pt x="375" y="0"/>
                    </a:cubicBezTo>
                    <a:cubicBezTo>
                      <a:pt x="375" y="0"/>
                      <a:pt x="375" y="0"/>
                      <a:pt x="375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29" name="Freeform 11"/>
              <p:cNvSpPr/>
              <p:nvPr/>
            </p:nvSpPr>
            <p:spPr>
              <a:xfrm>
                <a:off x="820103" y="51086"/>
                <a:ext cx="275789" cy="9996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53" y="21600"/>
                    </a:moveTo>
                    <a:cubicBezTo>
                      <a:pt x="7553" y="21600"/>
                      <a:pt x="7553" y="21600"/>
                      <a:pt x="7421" y="21600"/>
                    </a:cubicBezTo>
                    <a:cubicBezTo>
                      <a:pt x="7553" y="21600"/>
                      <a:pt x="7553" y="21600"/>
                      <a:pt x="7553" y="21600"/>
                    </a:cubicBezTo>
                    <a:moveTo>
                      <a:pt x="7686" y="21563"/>
                    </a:moveTo>
                    <a:cubicBezTo>
                      <a:pt x="7686" y="21563"/>
                      <a:pt x="7553" y="21563"/>
                      <a:pt x="7553" y="21563"/>
                    </a:cubicBezTo>
                    <a:cubicBezTo>
                      <a:pt x="7553" y="21563"/>
                      <a:pt x="7686" y="21563"/>
                      <a:pt x="7686" y="21563"/>
                    </a:cubicBezTo>
                    <a:moveTo>
                      <a:pt x="7818" y="21527"/>
                    </a:moveTo>
                    <a:cubicBezTo>
                      <a:pt x="7818" y="21527"/>
                      <a:pt x="7818" y="21527"/>
                      <a:pt x="7818" y="21527"/>
                    </a:cubicBezTo>
                    <a:cubicBezTo>
                      <a:pt x="7818" y="21527"/>
                      <a:pt x="7818" y="21527"/>
                      <a:pt x="7818" y="21527"/>
                    </a:cubicBezTo>
                    <a:moveTo>
                      <a:pt x="7818" y="21490"/>
                    </a:moveTo>
                    <a:cubicBezTo>
                      <a:pt x="7818" y="21490"/>
                      <a:pt x="7818" y="21527"/>
                      <a:pt x="7818" y="21527"/>
                    </a:cubicBezTo>
                    <a:cubicBezTo>
                      <a:pt x="7818" y="21527"/>
                      <a:pt x="7818" y="21490"/>
                      <a:pt x="7818" y="21490"/>
                    </a:cubicBezTo>
                    <a:moveTo>
                      <a:pt x="8083" y="21417"/>
                    </a:moveTo>
                    <a:cubicBezTo>
                      <a:pt x="8083" y="21454"/>
                      <a:pt x="7951" y="21490"/>
                      <a:pt x="7818" y="21490"/>
                    </a:cubicBezTo>
                    <a:cubicBezTo>
                      <a:pt x="7951" y="21490"/>
                      <a:pt x="8083" y="21454"/>
                      <a:pt x="8083" y="21417"/>
                    </a:cubicBezTo>
                    <a:moveTo>
                      <a:pt x="15372" y="19773"/>
                    </a:moveTo>
                    <a:cubicBezTo>
                      <a:pt x="13119" y="19955"/>
                      <a:pt x="11264" y="20504"/>
                      <a:pt x="8348" y="21344"/>
                    </a:cubicBezTo>
                    <a:cubicBezTo>
                      <a:pt x="11264" y="20504"/>
                      <a:pt x="13119" y="19955"/>
                      <a:pt x="15372" y="19773"/>
                    </a:cubicBezTo>
                    <a:moveTo>
                      <a:pt x="18022" y="19444"/>
                    </a:moveTo>
                    <a:cubicBezTo>
                      <a:pt x="17360" y="19590"/>
                      <a:pt x="17094" y="19626"/>
                      <a:pt x="15504" y="19736"/>
                    </a:cubicBezTo>
                    <a:cubicBezTo>
                      <a:pt x="17094" y="19626"/>
                      <a:pt x="17360" y="19590"/>
                      <a:pt x="18022" y="19444"/>
                    </a:cubicBezTo>
                    <a:moveTo>
                      <a:pt x="21600" y="17397"/>
                    </a:moveTo>
                    <a:cubicBezTo>
                      <a:pt x="20805" y="17836"/>
                      <a:pt x="20540" y="18457"/>
                      <a:pt x="19745" y="18895"/>
                    </a:cubicBezTo>
                    <a:cubicBezTo>
                      <a:pt x="20540" y="18457"/>
                      <a:pt x="20805" y="17836"/>
                      <a:pt x="21600" y="17397"/>
                    </a:cubicBezTo>
                    <a:moveTo>
                      <a:pt x="7023" y="1206"/>
                    </a:moveTo>
                    <a:cubicBezTo>
                      <a:pt x="6626" y="1389"/>
                      <a:pt x="6228" y="1791"/>
                      <a:pt x="5301" y="1791"/>
                    </a:cubicBezTo>
                    <a:cubicBezTo>
                      <a:pt x="5301" y="1791"/>
                      <a:pt x="5301" y="1791"/>
                      <a:pt x="5301" y="1791"/>
                    </a:cubicBezTo>
                    <a:cubicBezTo>
                      <a:pt x="6228" y="1791"/>
                      <a:pt x="6626" y="1389"/>
                      <a:pt x="7023" y="1206"/>
                    </a:cubicBezTo>
                    <a:moveTo>
                      <a:pt x="0" y="877"/>
                    </a:moveTo>
                    <a:cubicBezTo>
                      <a:pt x="0" y="2668"/>
                      <a:pt x="0" y="2668"/>
                      <a:pt x="0" y="2668"/>
                    </a:cubicBezTo>
                    <a:cubicBezTo>
                      <a:pt x="133" y="2705"/>
                      <a:pt x="265" y="2741"/>
                      <a:pt x="398" y="2778"/>
                    </a:cubicBezTo>
                    <a:cubicBezTo>
                      <a:pt x="398" y="2778"/>
                      <a:pt x="398" y="2778"/>
                      <a:pt x="398" y="2778"/>
                    </a:cubicBezTo>
                    <a:cubicBezTo>
                      <a:pt x="398" y="2778"/>
                      <a:pt x="398" y="2778"/>
                      <a:pt x="398" y="2778"/>
                    </a:cubicBezTo>
                    <a:cubicBezTo>
                      <a:pt x="265" y="2741"/>
                      <a:pt x="133" y="2705"/>
                      <a:pt x="0" y="2668"/>
                    </a:cubicBezTo>
                    <a:cubicBezTo>
                      <a:pt x="0" y="877"/>
                      <a:pt x="0" y="877"/>
                      <a:pt x="0" y="877"/>
                    </a:cubicBezTo>
                    <a:cubicBezTo>
                      <a:pt x="1060" y="877"/>
                      <a:pt x="2518" y="1170"/>
                      <a:pt x="3843" y="1535"/>
                    </a:cubicBezTo>
                    <a:cubicBezTo>
                      <a:pt x="2518" y="1170"/>
                      <a:pt x="1060" y="877"/>
                      <a:pt x="0" y="877"/>
                    </a:cubicBezTo>
                    <a:moveTo>
                      <a:pt x="0" y="0"/>
                    </a:move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0" name="Freeform 12"/>
              <p:cNvSpPr/>
              <p:nvPr/>
            </p:nvSpPr>
            <p:spPr>
              <a:xfrm>
                <a:off x="1167349" y="204643"/>
                <a:ext cx="153143" cy="158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1" h="21600" extrusionOk="0">
                    <a:moveTo>
                      <a:pt x="3264" y="0"/>
                    </a:moveTo>
                    <a:cubicBezTo>
                      <a:pt x="3264" y="230"/>
                      <a:pt x="3264" y="460"/>
                      <a:pt x="3027" y="689"/>
                    </a:cubicBezTo>
                    <a:cubicBezTo>
                      <a:pt x="2552" y="4366"/>
                      <a:pt x="2789" y="6894"/>
                      <a:pt x="2315" y="9421"/>
                    </a:cubicBezTo>
                    <a:cubicBezTo>
                      <a:pt x="2077" y="11030"/>
                      <a:pt x="653" y="11489"/>
                      <a:pt x="178" y="12409"/>
                    </a:cubicBezTo>
                    <a:cubicBezTo>
                      <a:pt x="-59" y="12868"/>
                      <a:pt x="-59" y="13557"/>
                      <a:pt x="178" y="14247"/>
                    </a:cubicBezTo>
                    <a:cubicBezTo>
                      <a:pt x="416" y="14936"/>
                      <a:pt x="1128" y="15855"/>
                      <a:pt x="2077" y="17234"/>
                    </a:cubicBezTo>
                    <a:cubicBezTo>
                      <a:pt x="2789" y="17923"/>
                      <a:pt x="3501" y="18613"/>
                      <a:pt x="3976" y="19072"/>
                    </a:cubicBezTo>
                    <a:cubicBezTo>
                      <a:pt x="5875" y="19072"/>
                      <a:pt x="7537" y="1884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9673" y="18613"/>
                      <a:pt x="9673" y="18613"/>
                      <a:pt x="9673" y="18613"/>
                    </a:cubicBezTo>
                    <a:cubicBezTo>
                      <a:pt x="10622" y="18613"/>
                      <a:pt x="11334" y="18383"/>
                      <a:pt x="12284" y="18383"/>
                    </a:cubicBezTo>
                    <a:cubicBezTo>
                      <a:pt x="12521" y="18383"/>
                      <a:pt x="12521" y="18383"/>
                      <a:pt x="12759" y="18383"/>
                    </a:cubicBezTo>
                    <a:cubicBezTo>
                      <a:pt x="12759" y="18383"/>
                      <a:pt x="12759" y="18383"/>
                      <a:pt x="12759" y="18383"/>
                    </a:cubicBezTo>
                    <a:cubicBezTo>
                      <a:pt x="12759" y="18383"/>
                      <a:pt x="12284" y="18383"/>
                      <a:pt x="11809" y="18613"/>
                    </a:cubicBezTo>
                    <a:cubicBezTo>
                      <a:pt x="11097" y="18613"/>
                      <a:pt x="10385" y="18613"/>
                      <a:pt x="9910" y="18613"/>
                    </a:cubicBezTo>
                    <a:cubicBezTo>
                      <a:pt x="9910" y="18613"/>
                      <a:pt x="9673" y="18613"/>
                      <a:pt x="9673" y="18613"/>
                    </a:cubicBezTo>
                    <a:cubicBezTo>
                      <a:pt x="9910" y="18843"/>
                      <a:pt x="9910" y="18843"/>
                      <a:pt x="9910" y="18843"/>
                    </a:cubicBezTo>
                    <a:cubicBezTo>
                      <a:pt x="10148" y="18843"/>
                      <a:pt x="10622" y="19072"/>
                      <a:pt x="10860" y="19072"/>
                    </a:cubicBezTo>
                    <a:cubicBezTo>
                      <a:pt x="10860" y="19072"/>
                      <a:pt x="10860" y="19072"/>
                      <a:pt x="10860" y="19072"/>
                    </a:cubicBezTo>
                    <a:cubicBezTo>
                      <a:pt x="10860" y="19072"/>
                      <a:pt x="10860" y="19072"/>
                      <a:pt x="10860" y="19072"/>
                    </a:cubicBezTo>
                    <a:cubicBezTo>
                      <a:pt x="10860" y="19072"/>
                      <a:pt x="11097" y="19072"/>
                      <a:pt x="11097" y="19072"/>
                    </a:cubicBezTo>
                    <a:cubicBezTo>
                      <a:pt x="13233" y="19991"/>
                      <a:pt x="15370" y="20681"/>
                      <a:pt x="17506" y="21140"/>
                    </a:cubicBezTo>
                    <a:cubicBezTo>
                      <a:pt x="17506" y="21140"/>
                      <a:pt x="17506" y="21140"/>
                      <a:pt x="17506" y="21140"/>
                    </a:cubicBezTo>
                    <a:cubicBezTo>
                      <a:pt x="17506" y="21140"/>
                      <a:pt x="17506" y="21140"/>
                      <a:pt x="17506" y="21140"/>
                    </a:cubicBezTo>
                    <a:cubicBezTo>
                      <a:pt x="18930" y="21370"/>
                      <a:pt x="20354" y="21600"/>
                      <a:pt x="21541" y="21600"/>
                    </a:cubicBezTo>
                    <a:cubicBezTo>
                      <a:pt x="19167" y="17694"/>
                      <a:pt x="16556" y="13787"/>
                      <a:pt x="13471" y="10111"/>
                    </a:cubicBezTo>
                    <a:cubicBezTo>
                      <a:pt x="10385" y="6434"/>
                      <a:pt x="7062" y="3217"/>
                      <a:pt x="3264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1" name="Freeform 13"/>
              <p:cNvSpPr/>
              <p:nvPr/>
            </p:nvSpPr>
            <p:spPr>
              <a:xfrm>
                <a:off x="1235874" y="341486"/>
                <a:ext cx="84618" cy="219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56" y="18277"/>
                    </a:moveTo>
                    <a:cubicBezTo>
                      <a:pt x="16848" y="19938"/>
                      <a:pt x="19440" y="21600"/>
                      <a:pt x="21600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19440" y="21600"/>
                      <a:pt x="16848" y="19938"/>
                      <a:pt x="14256" y="18277"/>
                    </a:cubicBezTo>
                    <a:moveTo>
                      <a:pt x="2592" y="3323"/>
                    </a:moveTo>
                    <a:cubicBezTo>
                      <a:pt x="6480" y="9969"/>
                      <a:pt x="10368" y="14954"/>
                      <a:pt x="14256" y="18277"/>
                    </a:cubicBezTo>
                    <a:cubicBezTo>
                      <a:pt x="10368" y="14954"/>
                      <a:pt x="6480" y="9969"/>
                      <a:pt x="2592" y="3323"/>
                    </a:cubicBezTo>
                    <a:moveTo>
                      <a:pt x="2160" y="3323"/>
                    </a:moveTo>
                    <a:cubicBezTo>
                      <a:pt x="2160" y="3323"/>
                      <a:pt x="2160" y="3323"/>
                      <a:pt x="2160" y="3323"/>
                    </a:cubicBezTo>
                    <a:cubicBezTo>
                      <a:pt x="2160" y="3323"/>
                      <a:pt x="2160" y="3323"/>
                      <a:pt x="2160" y="332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32" y="1662"/>
                      <a:pt x="432" y="1662"/>
                      <a:pt x="432" y="1662"/>
                    </a:cubicBezTo>
                    <a:cubicBezTo>
                      <a:pt x="432" y="1662"/>
                      <a:pt x="432" y="1662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2" name="Freeform 14"/>
              <p:cNvSpPr/>
              <p:nvPr/>
            </p:nvSpPr>
            <p:spPr>
              <a:xfrm>
                <a:off x="1167348" y="204643"/>
                <a:ext cx="95688" cy="104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284" y="18813"/>
                    </a:moveTo>
                    <a:cubicBezTo>
                      <a:pt x="-95" y="19510"/>
                      <a:pt x="-95" y="20555"/>
                      <a:pt x="284" y="21600"/>
                    </a:cubicBezTo>
                    <a:cubicBezTo>
                      <a:pt x="-95" y="20555"/>
                      <a:pt x="-95" y="19510"/>
                      <a:pt x="284" y="18813"/>
                    </a:cubicBezTo>
                    <a:moveTo>
                      <a:pt x="5210" y="0"/>
                    </a:moveTo>
                    <a:cubicBezTo>
                      <a:pt x="5210" y="348"/>
                      <a:pt x="5210" y="697"/>
                      <a:pt x="4831" y="1045"/>
                    </a:cubicBezTo>
                    <a:cubicBezTo>
                      <a:pt x="5210" y="697"/>
                      <a:pt x="5210" y="348"/>
                      <a:pt x="5210" y="0"/>
                    </a:cubicBezTo>
                    <a:cubicBezTo>
                      <a:pt x="11273" y="4877"/>
                      <a:pt x="16579" y="9755"/>
                      <a:pt x="21505" y="15329"/>
                    </a:cubicBezTo>
                    <a:cubicBezTo>
                      <a:pt x="16579" y="9755"/>
                      <a:pt x="11273" y="4877"/>
                      <a:pt x="521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3" name="Freeform 15"/>
              <p:cNvSpPr/>
              <p:nvPr/>
            </p:nvSpPr>
            <p:spPr>
              <a:xfrm>
                <a:off x="1292285" y="537872"/>
                <a:ext cx="101332" cy="2402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0" y="0"/>
                    </a:moveTo>
                    <a:cubicBezTo>
                      <a:pt x="18000" y="304"/>
                      <a:pt x="16560" y="608"/>
                      <a:pt x="15120" y="1065"/>
                    </a:cubicBezTo>
                    <a:cubicBezTo>
                      <a:pt x="15120" y="1065"/>
                      <a:pt x="15120" y="1065"/>
                      <a:pt x="15120" y="1065"/>
                    </a:cubicBezTo>
                    <a:cubicBezTo>
                      <a:pt x="15120" y="1065"/>
                      <a:pt x="15120" y="1065"/>
                      <a:pt x="15120" y="1065"/>
                    </a:cubicBezTo>
                    <a:cubicBezTo>
                      <a:pt x="15120" y="1065"/>
                      <a:pt x="14760" y="1065"/>
                      <a:pt x="14760" y="1065"/>
                    </a:cubicBezTo>
                    <a:cubicBezTo>
                      <a:pt x="14760" y="1065"/>
                      <a:pt x="14760" y="1065"/>
                      <a:pt x="14760" y="1065"/>
                    </a:cubicBezTo>
                    <a:cubicBezTo>
                      <a:pt x="14760" y="1065"/>
                      <a:pt x="14400" y="1065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400" y="1217"/>
                      <a:pt x="14400" y="1217"/>
                      <a:pt x="14400" y="1217"/>
                    </a:cubicBezTo>
                    <a:cubicBezTo>
                      <a:pt x="14040" y="1217"/>
                      <a:pt x="13680" y="1369"/>
                      <a:pt x="12960" y="1369"/>
                    </a:cubicBezTo>
                    <a:cubicBezTo>
                      <a:pt x="12960" y="1369"/>
                      <a:pt x="12960" y="1369"/>
                      <a:pt x="12960" y="1369"/>
                    </a:cubicBezTo>
                    <a:cubicBezTo>
                      <a:pt x="12600" y="1521"/>
                      <a:pt x="12240" y="1673"/>
                      <a:pt x="11520" y="1825"/>
                    </a:cubicBezTo>
                    <a:cubicBezTo>
                      <a:pt x="11520" y="1825"/>
                      <a:pt x="11520" y="1825"/>
                      <a:pt x="11520" y="1825"/>
                    </a:cubicBezTo>
                    <a:cubicBezTo>
                      <a:pt x="11520" y="1825"/>
                      <a:pt x="11520" y="1825"/>
                      <a:pt x="11520" y="1825"/>
                    </a:cubicBezTo>
                    <a:cubicBezTo>
                      <a:pt x="11160" y="1825"/>
                      <a:pt x="11160" y="1825"/>
                      <a:pt x="11160" y="1825"/>
                    </a:cubicBezTo>
                    <a:cubicBezTo>
                      <a:pt x="11160" y="1977"/>
                      <a:pt x="11160" y="1977"/>
                      <a:pt x="11160" y="1977"/>
                    </a:cubicBezTo>
                    <a:cubicBezTo>
                      <a:pt x="6840" y="2890"/>
                      <a:pt x="3240" y="4107"/>
                      <a:pt x="0" y="5476"/>
                    </a:cubicBezTo>
                    <a:cubicBezTo>
                      <a:pt x="1440" y="6085"/>
                      <a:pt x="3600" y="6845"/>
                      <a:pt x="5400" y="8366"/>
                    </a:cubicBezTo>
                    <a:cubicBezTo>
                      <a:pt x="10800" y="12321"/>
                      <a:pt x="11160" y="11865"/>
                      <a:pt x="14040" y="15972"/>
                    </a:cubicBezTo>
                    <a:cubicBezTo>
                      <a:pt x="14760" y="17341"/>
                      <a:pt x="15480" y="18558"/>
                      <a:pt x="16200" y="19470"/>
                    </a:cubicBezTo>
                    <a:cubicBezTo>
                      <a:pt x="16920" y="20383"/>
                      <a:pt x="17640" y="20992"/>
                      <a:pt x="18360" y="21600"/>
                    </a:cubicBezTo>
                    <a:cubicBezTo>
                      <a:pt x="18720" y="20535"/>
                      <a:pt x="19440" y="19623"/>
                      <a:pt x="19800" y="18558"/>
                    </a:cubicBezTo>
                    <a:cubicBezTo>
                      <a:pt x="20880" y="15668"/>
                      <a:pt x="21600" y="12625"/>
                      <a:pt x="21600" y="9431"/>
                    </a:cubicBezTo>
                    <a:cubicBezTo>
                      <a:pt x="21600" y="9127"/>
                      <a:pt x="21600" y="8670"/>
                      <a:pt x="21600" y="8366"/>
                    </a:cubicBezTo>
                    <a:cubicBezTo>
                      <a:pt x="21600" y="5476"/>
                      <a:pt x="20880" y="2738"/>
                      <a:pt x="19440" y="0"/>
                    </a:cubicBezTo>
                  </a:path>
                </a:pathLst>
              </a:custGeom>
              <a:solidFill>
                <a:srgbClr val="20C1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4" name="Freeform 16"/>
              <p:cNvSpPr/>
              <p:nvPr/>
            </p:nvSpPr>
            <p:spPr>
              <a:xfrm>
                <a:off x="1292285" y="598459"/>
                <a:ext cx="92975" cy="1796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7525"/>
                    </a:moveTo>
                    <a:cubicBezTo>
                      <a:pt x="21207" y="18951"/>
                      <a:pt x="20422" y="20174"/>
                      <a:pt x="20029" y="21600"/>
                    </a:cubicBezTo>
                    <a:cubicBezTo>
                      <a:pt x="20029" y="21600"/>
                      <a:pt x="20029" y="21600"/>
                      <a:pt x="20029" y="21600"/>
                    </a:cubicBezTo>
                    <a:cubicBezTo>
                      <a:pt x="20422" y="20174"/>
                      <a:pt x="21207" y="18951"/>
                      <a:pt x="21600" y="1752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71" y="815"/>
                      <a:pt x="3927" y="1834"/>
                      <a:pt x="5891" y="3872"/>
                    </a:cubicBezTo>
                    <a:cubicBezTo>
                      <a:pt x="11782" y="9170"/>
                      <a:pt x="12175" y="8558"/>
                      <a:pt x="15316" y="14060"/>
                    </a:cubicBezTo>
                    <a:cubicBezTo>
                      <a:pt x="16102" y="15894"/>
                      <a:pt x="16887" y="17525"/>
                      <a:pt x="17673" y="18747"/>
                    </a:cubicBezTo>
                    <a:cubicBezTo>
                      <a:pt x="16887" y="17525"/>
                      <a:pt x="16102" y="15894"/>
                      <a:pt x="15316" y="14060"/>
                    </a:cubicBezTo>
                    <a:cubicBezTo>
                      <a:pt x="12175" y="8558"/>
                      <a:pt x="11782" y="9170"/>
                      <a:pt x="5891" y="3872"/>
                    </a:cubicBezTo>
                    <a:cubicBezTo>
                      <a:pt x="3927" y="1834"/>
                      <a:pt x="1571" y="815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5" name="Freeform 17"/>
              <p:cNvSpPr/>
              <p:nvPr/>
            </p:nvSpPr>
            <p:spPr>
              <a:xfrm>
                <a:off x="1235874" y="334614"/>
                <a:ext cx="21938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9938" y="0"/>
                      <a:pt x="19938" y="0"/>
                      <a:pt x="18277" y="0"/>
                    </a:cubicBezTo>
                    <a:cubicBezTo>
                      <a:pt x="11631" y="0"/>
                      <a:pt x="6646" y="21600"/>
                      <a:pt x="0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1662" y="21600"/>
                      <a:pt x="1662" y="21600"/>
                    </a:cubicBezTo>
                    <a:cubicBezTo>
                      <a:pt x="4985" y="21600"/>
                      <a:pt x="9969" y="21600"/>
                      <a:pt x="14954" y="21600"/>
                    </a:cubicBezTo>
                    <a:cubicBezTo>
                      <a:pt x="18277" y="0"/>
                      <a:pt x="21600" y="0"/>
                      <a:pt x="21600" y="0"/>
                    </a:cubicBezTo>
                    <a:cubicBezTo>
                      <a:pt x="21600" y="0"/>
                      <a:pt x="21600" y="0"/>
                      <a:pt x="21600" y="0"/>
                    </a:cubicBezTo>
                  </a:path>
                </a:pathLst>
              </a:custGeom>
              <a:solidFill>
                <a:srgbClr val="FB921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6" name="Freeform 18"/>
              <p:cNvSpPr/>
              <p:nvPr/>
            </p:nvSpPr>
            <p:spPr>
              <a:xfrm>
                <a:off x="820103" y="824093"/>
                <a:ext cx="241315" cy="773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021" y="21600"/>
                    </a:moveTo>
                    <a:cubicBezTo>
                      <a:pt x="3021" y="21600"/>
                      <a:pt x="3172" y="21600"/>
                      <a:pt x="3172" y="21600"/>
                    </a:cubicBezTo>
                    <a:cubicBezTo>
                      <a:pt x="3172" y="21600"/>
                      <a:pt x="3172" y="21600"/>
                      <a:pt x="3172" y="21600"/>
                    </a:cubicBezTo>
                    <a:cubicBezTo>
                      <a:pt x="3172" y="21600"/>
                      <a:pt x="3021" y="21600"/>
                      <a:pt x="3021" y="21600"/>
                    </a:cubicBezTo>
                    <a:moveTo>
                      <a:pt x="0" y="19252"/>
                    </a:moveTo>
                    <a:cubicBezTo>
                      <a:pt x="0" y="19252"/>
                      <a:pt x="0" y="19252"/>
                      <a:pt x="0" y="19252"/>
                    </a:cubicBezTo>
                    <a:cubicBezTo>
                      <a:pt x="1057" y="20191"/>
                      <a:pt x="2115" y="21130"/>
                      <a:pt x="3172" y="21600"/>
                    </a:cubicBezTo>
                    <a:cubicBezTo>
                      <a:pt x="2115" y="21130"/>
                      <a:pt x="1057" y="20191"/>
                      <a:pt x="0" y="19252"/>
                    </a:cubicBezTo>
                    <a:moveTo>
                      <a:pt x="21147" y="0"/>
                    </a:moveTo>
                    <a:cubicBezTo>
                      <a:pt x="16766" y="0"/>
                      <a:pt x="12386" y="939"/>
                      <a:pt x="8610" y="7983"/>
                    </a:cubicBezTo>
                    <a:cubicBezTo>
                      <a:pt x="8157" y="8922"/>
                      <a:pt x="7703" y="9391"/>
                      <a:pt x="7250" y="10800"/>
                    </a:cubicBezTo>
                    <a:cubicBezTo>
                      <a:pt x="7703" y="9391"/>
                      <a:pt x="8157" y="8922"/>
                      <a:pt x="8610" y="7983"/>
                    </a:cubicBezTo>
                    <a:cubicBezTo>
                      <a:pt x="12386" y="939"/>
                      <a:pt x="16766" y="0"/>
                      <a:pt x="21147" y="0"/>
                    </a:cubicBezTo>
                    <a:cubicBezTo>
                      <a:pt x="21298" y="0"/>
                      <a:pt x="21449" y="0"/>
                      <a:pt x="21600" y="0"/>
                    </a:cubicBezTo>
                    <a:cubicBezTo>
                      <a:pt x="21449" y="0"/>
                      <a:pt x="21298" y="0"/>
                      <a:pt x="21147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7" name="Freeform 19"/>
              <p:cNvSpPr/>
              <p:nvPr/>
            </p:nvSpPr>
            <p:spPr>
              <a:xfrm>
                <a:off x="820103" y="179572"/>
                <a:ext cx="321708" cy="7218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4" h="21600" extrusionOk="0">
                    <a:moveTo>
                      <a:pt x="0" y="11533"/>
                    </a:moveTo>
                    <a:cubicBezTo>
                      <a:pt x="0" y="21347"/>
                      <a:pt x="0" y="21347"/>
                      <a:pt x="0" y="21347"/>
                    </a:cubicBezTo>
                    <a:cubicBezTo>
                      <a:pt x="779" y="21448"/>
                      <a:pt x="1559" y="21549"/>
                      <a:pt x="2338" y="21600"/>
                    </a:cubicBezTo>
                    <a:cubicBezTo>
                      <a:pt x="2338" y="21600"/>
                      <a:pt x="2338" y="21600"/>
                      <a:pt x="2338" y="21600"/>
                    </a:cubicBezTo>
                    <a:cubicBezTo>
                      <a:pt x="2338" y="21600"/>
                      <a:pt x="2338" y="21600"/>
                      <a:pt x="2338" y="21600"/>
                    </a:cubicBezTo>
                    <a:cubicBezTo>
                      <a:pt x="2338" y="21600"/>
                      <a:pt x="2227" y="21600"/>
                      <a:pt x="2227" y="21600"/>
                    </a:cubicBezTo>
                    <a:cubicBezTo>
                      <a:pt x="2227" y="21600"/>
                      <a:pt x="2227" y="21600"/>
                      <a:pt x="2227" y="21600"/>
                    </a:cubicBezTo>
                    <a:cubicBezTo>
                      <a:pt x="2227" y="21600"/>
                      <a:pt x="2227" y="21600"/>
                      <a:pt x="2338" y="21600"/>
                    </a:cubicBezTo>
                    <a:cubicBezTo>
                      <a:pt x="3118" y="21195"/>
                      <a:pt x="4342" y="20740"/>
                      <a:pt x="5344" y="20437"/>
                    </a:cubicBezTo>
                    <a:cubicBezTo>
                      <a:pt x="5678" y="20285"/>
                      <a:pt x="6012" y="20234"/>
                      <a:pt x="6346" y="20133"/>
                    </a:cubicBezTo>
                    <a:cubicBezTo>
                      <a:pt x="9130" y="19374"/>
                      <a:pt x="12359" y="19273"/>
                      <a:pt x="15588" y="19273"/>
                    </a:cubicBezTo>
                    <a:cubicBezTo>
                      <a:pt x="15699" y="19273"/>
                      <a:pt x="15810" y="19273"/>
                      <a:pt x="15922" y="19273"/>
                    </a:cubicBezTo>
                    <a:cubicBezTo>
                      <a:pt x="16590" y="19273"/>
                      <a:pt x="17258" y="19273"/>
                      <a:pt x="17926" y="19273"/>
                    </a:cubicBezTo>
                    <a:cubicBezTo>
                      <a:pt x="18371" y="19273"/>
                      <a:pt x="18816" y="19273"/>
                      <a:pt x="19262" y="19273"/>
                    </a:cubicBezTo>
                    <a:cubicBezTo>
                      <a:pt x="20153" y="18514"/>
                      <a:pt x="21155" y="17654"/>
                      <a:pt x="21155" y="17401"/>
                    </a:cubicBezTo>
                    <a:cubicBezTo>
                      <a:pt x="21155" y="17098"/>
                      <a:pt x="21600" y="16440"/>
                      <a:pt x="19039" y="15783"/>
                    </a:cubicBezTo>
                    <a:cubicBezTo>
                      <a:pt x="18594" y="15631"/>
                      <a:pt x="18148" y="15580"/>
                      <a:pt x="17814" y="15479"/>
                    </a:cubicBezTo>
                    <a:cubicBezTo>
                      <a:pt x="16144" y="15176"/>
                      <a:pt x="15254" y="15226"/>
                      <a:pt x="12804" y="14063"/>
                    </a:cubicBezTo>
                    <a:cubicBezTo>
                      <a:pt x="12804" y="14063"/>
                      <a:pt x="12804" y="14063"/>
                      <a:pt x="12804" y="14063"/>
                    </a:cubicBezTo>
                    <a:cubicBezTo>
                      <a:pt x="11023" y="13152"/>
                      <a:pt x="9575" y="12798"/>
                      <a:pt x="8351" y="12646"/>
                    </a:cubicBezTo>
                    <a:cubicBezTo>
                      <a:pt x="7571" y="12545"/>
                      <a:pt x="6792" y="12495"/>
                      <a:pt x="6012" y="12495"/>
                    </a:cubicBezTo>
                    <a:cubicBezTo>
                      <a:pt x="4342" y="12495"/>
                      <a:pt x="1781" y="12191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779" y="11837"/>
                      <a:pt x="779" y="11837"/>
                      <a:pt x="779" y="11837"/>
                    </a:cubicBezTo>
                    <a:cubicBezTo>
                      <a:pt x="668" y="11786"/>
                      <a:pt x="557" y="11736"/>
                      <a:pt x="557" y="11685"/>
                    </a:cubicBezTo>
                    <a:cubicBezTo>
                      <a:pt x="557" y="11685"/>
                      <a:pt x="557" y="11685"/>
                      <a:pt x="445" y="11685"/>
                    </a:cubicBezTo>
                    <a:cubicBezTo>
                      <a:pt x="445" y="11584"/>
                      <a:pt x="223" y="11584"/>
                      <a:pt x="0" y="11584"/>
                    </a:cubicBezTo>
                    <a:cubicBezTo>
                      <a:pt x="0" y="11533"/>
                      <a:pt x="0" y="11533"/>
                      <a:pt x="0" y="11533"/>
                    </a:cubicBezTo>
                    <a:cubicBezTo>
                      <a:pt x="0" y="11533"/>
                      <a:pt x="0" y="11533"/>
                      <a:pt x="0" y="11533"/>
                    </a:cubicBezTo>
                    <a:moveTo>
                      <a:pt x="0" y="9459"/>
                    </a:moveTo>
                    <a:cubicBezTo>
                      <a:pt x="0" y="10218"/>
                      <a:pt x="0" y="10218"/>
                      <a:pt x="0" y="10218"/>
                    </a:cubicBezTo>
                    <a:cubicBezTo>
                      <a:pt x="0" y="10218"/>
                      <a:pt x="0" y="10218"/>
                      <a:pt x="0" y="10218"/>
                    </a:cubicBezTo>
                    <a:cubicBezTo>
                      <a:pt x="0" y="10218"/>
                      <a:pt x="0" y="10218"/>
                      <a:pt x="0" y="10218"/>
                    </a:cubicBezTo>
                    <a:cubicBezTo>
                      <a:pt x="111" y="10269"/>
                      <a:pt x="334" y="10319"/>
                      <a:pt x="557" y="10319"/>
                    </a:cubicBezTo>
                    <a:cubicBezTo>
                      <a:pt x="557" y="10319"/>
                      <a:pt x="668" y="10319"/>
                      <a:pt x="668" y="10319"/>
                    </a:cubicBezTo>
                    <a:cubicBezTo>
                      <a:pt x="1002" y="10319"/>
                      <a:pt x="1225" y="10370"/>
                      <a:pt x="1559" y="10370"/>
                    </a:cubicBezTo>
                    <a:cubicBezTo>
                      <a:pt x="1670" y="10370"/>
                      <a:pt x="1670" y="10370"/>
                      <a:pt x="1781" y="10319"/>
                    </a:cubicBezTo>
                    <a:cubicBezTo>
                      <a:pt x="2115" y="10319"/>
                      <a:pt x="2227" y="10269"/>
                      <a:pt x="2115" y="10117"/>
                    </a:cubicBezTo>
                    <a:cubicBezTo>
                      <a:pt x="1893" y="9915"/>
                      <a:pt x="779" y="9561"/>
                      <a:pt x="0" y="9459"/>
                    </a:cubicBezTo>
                    <a:cubicBezTo>
                      <a:pt x="0" y="9459"/>
                      <a:pt x="0" y="9459"/>
                      <a:pt x="0" y="9459"/>
                    </a:cubicBezTo>
                    <a:cubicBezTo>
                      <a:pt x="0" y="9459"/>
                      <a:pt x="0" y="9459"/>
                      <a:pt x="0" y="9459"/>
                    </a:cubicBezTo>
                    <a:moveTo>
                      <a:pt x="334" y="0"/>
                    </a:moveTo>
                    <a:cubicBezTo>
                      <a:pt x="223" y="51"/>
                      <a:pt x="111" y="51"/>
                      <a:pt x="0" y="51"/>
                    </a:cubicBezTo>
                    <a:cubicBezTo>
                      <a:pt x="0" y="2732"/>
                      <a:pt x="0" y="2732"/>
                      <a:pt x="0" y="2732"/>
                    </a:cubicBezTo>
                    <a:cubicBezTo>
                      <a:pt x="557" y="2580"/>
                      <a:pt x="1113" y="2428"/>
                      <a:pt x="1559" y="2226"/>
                    </a:cubicBezTo>
                    <a:cubicBezTo>
                      <a:pt x="1893" y="2074"/>
                      <a:pt x="2227" y="1872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69"/>
                      <a:pt x="2449" y="1669"/>
                    </a:cubicBezTo>
                    <a:cubicBezTo>
                      <a:pt x="2449" y="166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449" y="1619"/>
                      <a:pt x="2449" y="1619"/>
                      <a:pt x="2449" y="1619"/>
                    </a:cubicBezTo>
                    <a:cubicBezTo>
                      <a:pt x="2895" y="1062"/>
                      <a:pt x="1447" y="506"/>
                      <a:pt x="334" y="0"/>
                    </a:cubicBezTo>
                  </a:path>
                </a:pathLst>
              </a:custGeom>
              <a:solidFill>
                <a:srgbClr val="64C51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8" name="Freeform 20"/>
              <p:cNvSpPr/>
              <p:nvPr/>
            </p:nvSpPr>
            <p:spPr>
              <a:xfrm>
                <a:off x="820103" y="179572"/>
                <a:ext cx="270565" cy="5170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525" y="19624"/>
                    </a:moveTo>
                    <a:cubicBezTo>
                      <a:pt x="15525" y="19624"/>
                      <a:pt x="15525" y="19624"/>
                      <a:pt x="15525" y="19624"/>
                    </a:cubicBezTo>
                    <a:cubicBezTo>
                      <a:pt x="18495" y="21247"/>
                      <a:pt x="19575" y="21176"/>
                      <a:pt x="21600" y="21600"/>
                    </a:cubicBezTo>
                    <a:cubicBezTo>
                      <a:pt x="19575" y="21176"/>
                      <a:pt x="18495" y="21247"/>
                      <a:pt x="15525" y="19624"/>
                    </a:cubicBezTo>
                    <a:cubicBezTo>
                      <a:pt x="15525" y="19624"/>
                      <a:pt x="15525" y="19624"/>
                      <a:pt x="15525" y="19624"/>
                    </a:cubicBezTo>
                    <a:moveTo>
                      <a:pt x="945" y="16518"/>
                    </a:moveTo>
                    <a:cubicBezTo>
                      <a:pt x="2160" y="17012"/>
                      <a:pt x="5265" y="17435"/>
                      <a:pt x="7290" y="17435"/>
                    </a:cubicBezTo>
                    <a:cubicBezTo>
                      <a:pt x="8235" y="17435"/>
                      <a:pt x="9180" y="17506"/>
                      <a:pt x="10125" y="17647"/>
                    </a:cubicBezTo>
                    <a:cubicBezTo>
                      <a:pt x="9180" y="17506"/>
                      <a:pt x="8235" y="17435"/>
                      <a:pt x="7290" y="17435"/>
                    </a:cubicBezTo>
                    <a:cubicBezTo>
                      <a:pt x="5265" y="17435"/>
                      <a:pt x="2160" y="17012"/>
                      <a:pt x="945" y="16518"/>
                    </a:cubicBezTo>
                    <a:moveTo>
                      <a:pt x="945" y="16518"/>
                    </a:moveTo>
                    <a:cubicBezTo>
                      <a:pt x="945" y="16518"/>
                      <a:pt x="945" y="16518"/>
                      <a:pt x="945" y="16518"/>
                    </a:cubicBezTo>
                    <a:cubicBezTo>
                      <a:pt x="945" y="16518"/>
                      <a:pt x="945" y="16518"/>
                      <a:pt x="945" y="16518"/>
                    </a:cubicBezTo>
                    <a:moveTo>
                      <a:pt x="945" y="16518"/>
                    </a:moveTo>
                    <a:cubicBezTo>
                      <a:pt x="945" y="16518"/>
                      <a:pt x="945" y="16518"/>
                      <a:pt x="945" y="16518"/>
                    </a:cubicBezTo>
                    <a:cubicBezTo>
                      <a:pt x="945" y="16518"/>
                      <a:pt x="945" y="16518"/>
                      <a:pt x="945" y="16518"/>
                    </a:cubicBezTo>
                    <a:moveTo>
                      <a:pt x="540" y="16306"/>
                    </a:moveTo>
                    <a:cubicBezTo>
                      <a:pt x="675" y="16306"/>
                      <a:pt x="675" y="16306"/>
                      <a:pt x="675" y="16306"/>
                    </a:cubicBezTo>
                    <a:cubicBezTo>
                      <a:pt x="675" y="16376"/>
                      <a:pt x="810" y="16447"/>
                      <a:pt x="945" y="16518"/>
                    </a:cubicBezTo>
                    <a:cubicBezTo>
                      <a:pt x="810" y="16447"/>
                      <a:pt x="675" y="16376"/>
                      <a:pt x="675" y="16306"/>
                    </a:cubicBezTo>
                    <a:cubicBezTo>
                      <a:pt x="675" y="16306"/>
                      <a:pt x="675" y="16306"/>
                      <a:pt x="540" y="16306"/>
                    </a:cubicBezTo>
                    <a:moveTo>
                      <a:pt x="675" y="14400"/>
                    </a:moveTo>
                    <a:cubicBezTo>
                      <a:pt x="675" y="14400"/>
                      <a:pt x="810" y="14400"/>
                      <a:pt x="810" y="14400"/>
                    </a:cubicBezTo>
                    <a:cubicBezTo>
                      <a:pt x="1215" y="14400"/>
                      <a:pt x="1485" y="14471"/>
                      <a:pt x="1890" y="14471"/>
                    </a:cubicBezTo>
                    <a:cubicBezTo>
                      <a:pt x="2025" y="14471"/>
                      <a:pt x="2025" y="14471"/>
                      <a:pt x="2160" y="14400"/>
                    </a:cubicBezTo>
                    <a:cubicBezTo>
                      <a:pt x="2025" y="14471"/>
                      <a:pt x="2025" y="14471"/>
                      <a:pt x="1890" y="14471"/>
                    </a:cubicBezTo>
                    <a:cubicBezTo>
                      <a:pt x="1485" y="14471"/>
                      <a:pt x="1215" y="14400"/>
                      <a:pt x="810" y="14400"/>
                    </a:cubicBezTo>
                    <a:cubicBezTo>
                      <a:pt x="810" y="14400"/>
                      <a:pt x="675" y="14400"/>
                      <a:pt x="675" y="14400"/>
                    </a:cubicBezTo>
                    <a:moveTo>
                      <a:pt x="1890" y="3106"/>
                    </a:moveTo>
                    <a:cubicBezTo>
                      <a:pt x="1350" y="3388"/>
                      <a:pt x="675" y="3600"/>
                      <a:pt x="0" y="3812"/>
                    </a:cubicBezTo>
                    <a:cubicBezTo>
                      <a:pt x="0" y="13200"/>
                      <a:pt x="0" y="13200"/>
                      <a:pt x="0" y="13200"/>
                    </a:cubicBezTo>
                    <a:cubicBezTo>
                      <a:pt x="0" y="13200"/>
                      <a:pt x="0" y="13200"/>
                      <a:pt x="0" y="13200"/>
                    </a:cubicBezTo>
                    <a:cubicBezTo>
                      <a:pt x="0" y="3812"/>
                      <a:pt x="0" y="3812"/>
                      <a:pt x="0" y="3812"/>
                    </a:cubicBezTo>
                    <a:cubicBezTo>
                      <a:pt x="675" y="3600"/>
                      <a:pt x="1350" y="3388"/>
                      <a:pt x="1890" y="3106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329"/>
                    </a:moveTo>
                    <a:cubicBezTo>
                      <a:pt x="2970" y="2329"/>
                      <a:pt x="2970" y="2329"/>
                      <a:pt x="2970" y="2329"/>
                    </a:cubicBezTo>
                    <a:cubicBezTo>
                      <a:pt x="2970" y="2329"/>
                      <a:pt x="2970" y="2329"/>
                      <a:pt x="2970" y="2329"/>
                    </a:cubicBezTo>
                    <a:moveTo>
                      <a:pt x="2970" y="2259"/>
                    </a:moveTo>
                    <a:cubicBezTo>
                      <a:pt x="2970" y="2259"/>
                      <a:pt x="2970" y="2329"/>
                      <a:pt x="2970" y="2329"/>
                    </a:cubicBezTo>
                    <a:cubicBezTo>
                      <a:pt x="2970" y="232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2970" y="2259"/>
                    </a:moveTo>
                    <a:cubicBezTo>
                      <a:pt x="2970" y="2259"/>
                      <a:pt x="2970" y="2259"/>
                      <a:pt x="2970" y="2259"/>
                    </a:cubicBezTo>
                    <a:cubicBezTo>
                      <a:pt x="2970" y="2259"/>
                      <a:pt x="2970" y="2259"/>
                      <a:pt x="2970" y="2259"/>
                    </a:cubicBezTo>
                    <a:moveTo>
                      <a:pt x="405" y="0"/>
                    </a:moveTo>
                    <a:cubicBezTo>
                      <a:pt x="405" y="0"/>
                      <a:pt x="405" y="0"/>
                      <a:pt x="405" y="0"/>
                    </a:cubicBezTo>
                    <a:cubicBezTo>
                      <a:pt x="1755" y="706"/>
                      <a:pt x="3510" y="1482"/>
                      <a:pt x="2970" y="2259"/>
                    </a:cubicBezTo>
                    <a:cubicBezTo>
                      <a:pt x="3510" y="1482"/>
                      <a:pt x="1755" y="706"/>
                      <a:pt x="405" y="0"/>
                    </a:cubicBezTo>
                  </a:path>
                </a:pathLst>
              </a:custGeom>
              <a:solidFill>
                <a:srgbClr val="308E3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39" name="Freeform 21"/>
              <p:cNvSpPr/>
              <p:nvPr/>
            </p:nvSpPr>
            <p:spPr>
              <a:xfrm>
                <a:off x="1195132" y="341486"/>
                <a:ext cx="188039" cy="256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124" y="18332"/>
                    </a:moveTo>
                    <a:cubicBezTo>
                      <a:pt x="14789" y="19184"/>
                      <a:pt x="12843" y="20321"/>
                      <a:pt x="11092" y="21600"/>
                    </a:cubicBezTo>
                    <a:cubicBezTo>
                      <a:pt x="11092" y="21600"/>
                      <a:pt x="11092" y="21600"/>
                      <a:pt x="11092" y="21600"/>
                    </a:cubicBezTo>
                    <a:cubicBezTo>
                      <a:pt x="12843" y="20321"/>
                      <a:pt x="14789" y="19184"/>
                      <a:pt x="17124" y="18332"/>
                    </a:cubicBezTo>
                    <a:moveTo>
                      <a:pt x="17319" y="18189"/>
                    </a:moveTo>
                    <a:cubicBezTo>
                      <a:pt x="17124" y="18189"/>
                      <a:pt x="17124" y="18189"/>
                      <a:pt x="17124" y="18189"/>
                    </a:cubicBezTo>
                    <a:cubicBezTo>
                      <a:pt x="17124" y="18189"/>
                      <a:pt x="17124" y="18189"/>
                      <a:pt x="17319" y="18189"/>
                    </a:cubicBezTo>
                    <a:moveTo>
                      <a:pt x="17319" y="18189"/>
                    </a:move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moveTo>
                      <a:pt x="18097" y="17763"/>
                    </a:moveTo>
                    <a:cubicBezTo>
                      <a:pt x="18097" y="17763"/>
                      <a:pt x="18097" y="17763"/>
                      <a:pt x="18097" y="17763"/>
                    </a:cubicBezTo>
                    <a:cubicBezTo>
                      <a:pt x="18097" y="17763"/>
                      <a:pt x="18097" y="17763"/>
                      <a:pt x="18097" y="17763"/>
                    </a:cubicBezTo>
                    <a:moveTo>
                      <a:pt x="18876" y="17621"/>
                    </a:move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moveTo>
                      <a:pt x="18876" y="17621"/>
                    </a:move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moveTo>
                      <a:pt x="19070" y="17479"/>
                    </a:moveTo>
                    <a:cubicBezTo>
                      <a:pt x="19070" y="17479"/>
                      <a:pt x="19070" y="17479"/>
                      <a:pt x="19070" y="17479"/>
                    </a:cubicBezTo>
                    <a:cubicBezTo>
                      <a:pt x="19070" y="17479"/>
                      <a:pt x="19070" y="17479"/>
                      <a:pt x="19070" y="17479"/>
                    </a:cubicBezTo>
                    <a:moveTo>
                      <a:pt x="19265" y="17479"/>
                    </a:move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moveTo>
                      <a:pt x="21600" y="16484"/>
                    </a:moveTo>
                    <a:cubicBezTo>
                      <a:pt x="20822" y="16768"/>
                      <a:pt x="20043" y="17053"/>
                      <a:pt x="19265" y="17479"/>
                    </a:cubicBezTo>
                    <a:cubicBezTo>
                      <a:pt x="20043" y="17053"/>
                      <a:pt x="20822" y="16768"/>
                      <a:pt x="21600" y="16484"/>
                    </a:cubicBezTo>
                    <a:cubicBezTo>
                      <a:pt x="21600" y="16484"/>
                      <a:pt x="21600" y="16484"/>
                      <a:pt x="21600" y="16484"/>
                    </a:cubicBezTo>
                    <a:moveTo>
                      <a:pt x="4865" y="142"/>
                    </a:moveTo>
                    <a:cubicBezTo>
                      <a:pt x="5059" y="142"/>
                      <a:pt x="5449" y="284"/>
                      <a:pt x="5643" y="284"/>
                    </a:cubicBezTo>
                    <a:cubicBezTo>
                      <a:pt x="5449" y="284"/>
                      <a:pt x="5059" y="142"/>
                      <a:pt x="4865" y="142"/>
                    </a:cubicBezTo>
                    <a:moveTo>
                      <a:pt x="4670" y="0"/>
                    </a:moveTo>
                    <a:cubicBezTo>
                      <a:pt x="2919" y="142"/>
                      <a:pt x="1557" y="284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1557" y="284"/>
                      <a:pt x="2919" y="142"/>
                      <a:pt x="4670" y="0"/>
                    </a:cubicBezTo>
                    <a:cubicBezTo>
                      <a:pt x="4670" y="0"/>
                      <a:pt x="4670" y="0"/>
                      <a:pt x="4670" y="0"/>
                    </a:cubicBezTo>
                  </a:path>
                </a:pathLst>
              </a:custGeom>
              <a:solidFill>
                <a:srgbClr val="39C32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40" name="Freeform 22"/>
              <p:cNvSpPr/>
              <p:nvPr/>
            </p:nvSpPr>
            <p:spPr>
              <a:xfrm>
                <a:off x="1195132" y="341486"/>
                <a:ext cx="188039" cy="2569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70" y="0"/>
                    </a:moveTo>
                    <a:cubicBezTo>
                      <a:pt x="2919" y="142"/>
                      <a:pt x="1557" y="284"/>
                      <a:pt x="0" y="284"/>
                    </a:cubicBezTo>
                    <a:cubicBezTo>
                      <a:pt x="2919" y="2416"/>
                      <a:pt x="4281" y="2842"/>
                      <a:pt x="4086" y="5400"/>
                    </a:cubicBezTo>
                    <a:cubicBezTo>
                      <a:pt x="3892" y="8384"/>
                      <a:pt x="4476" y="8811"/>
                      <a:pt x="4476" y="12221"/>
                    </a:cubicBezTo>
                    <a:cubicBezTo>
                      <a:pt x="4476" y="15632"/>
                      <a:pt x="6422" y="16058"/>
                      <a:pt x="7784" y="18758"/>
                    </a:cubicBezTo>
                    <a:cubicBezTo>
                      <a:pt x="8368" y="20179"/>
                      <a:pt x="9146" y="20605"/>
                      <a:pt x="10119" y="21174"/>
                    </a:cubicBezTo>
                    <a:cubicBezTo>
                      <a:pt x="10508" y="21316"/>
                      <a:pt x="10703" y="21458"/>
                      <a:pt x="11092" y="21600"/>
                    </a:cubicBezTo>
                    <a:cubicBezTo>
                      <a:pt x="12843" y="20321"/>
                      <a:pt x="14789" y="19184"/>
                      <a:pt x="17124" y="18332"/>
                    </a:cubicBezTo>
                    <a:cubicBezTo>
                      <a:pt x="17124" y="18332"/>
                      <a:pt x="17124" y="18332"/>
                      <a:pt x="17124" y="18189"/>
                    </a:cubicBezTo>
                    <a:cubicBezTo>
                      <a:pt x="17124" y="18189"/>
                      <a:pt x="17124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319" y="18189"/>
                      <a:pt x="17319" y="18189"/>
                      <a:pt x="17319" y="18189"/>
                    </a:cubicBezTo>
                    <a:cubicBezTo>
                      <a:pt x="17708" y="18047"/>
                      <a:pt x="17903" y="17905"/>
                      <a:pt x="18097" y="17763"/>
                    </a:cubicBezTo>
                    <a:cubicBezTo>
                      <a:pt x="18097" y="17763"/>
                      <a:pt x="18097" y="17763"/>
                      <a:pt x="18097" y="17763"/>
                    </a:cubicBezTo>
                    <a:cubicBezTo>
                      <a:pt x="18486" y="17763"/>
                      <a:pt x="18681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621"/>
                      <a:pt x="18876" y="17621"/>
                      <a:pt x="18876" y="17621"/>
                    </a:cubicBezTo>
                    <a:cubicBezTo>
                      <a:pt x="18876" y="17479"/>
                      <a:pt x="19070" y="17479"/>
                      <a:pt x="19070" y="17479"/>
                    </a:cubicBezTo>
                    <a:cubicBezTo>
                      <a:pt x="19070" y="17479"/>
                      <a:pt x="19070" y="17479"/>
                      <a:pt x="19070" y="17479"/>
                    </a:cubicBezTo>
                    <a:cubicBezTo>
                      <a:pt x="19070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19265" y="17479"/>
                      <a:pt x="19265" y="17479"/>
                      <a:pt x="19265" y="17479"/>
                    </a:cubicBezTo>
                    <a:cubicBezTo>
                      <a:pt x="20043" y="17053"/>
                      <a:pt x="20822" y="16768"/>
                      <a:pt x="21600" y="16484"/>
                    </a:cubicBezTo>
                    <a:cubicBezTo>
                      <a:pt x="20432" y="11368"/>
                      <a:pt x="17903" y="6395"/>
                      <a:pt x="14400" y="1847"/>
                    </a:cubicBezTo>
                    <a:cubicBezTo>
                      <a:pt x="13427" y="1847"/>
                      <a:pt x="12259" y="1705"/>
                      <a:pt x="11092" y="1563"/>
                    </a:cubicBezTo>
                    <a:cubicBezTo>
                      <a:pt x="11092" y="1563"/>
                      <a:pt x="11092" y="1563"/>
                      <a:pt x="11092" y="1563"/>
                    </a:cubicBezTo>
                    <a:cubicBezTo>
                      <a:pt x="11092" y="1563"/>
                      <a:pt x="11092" y="1563"/>
                      <a:pt x="11092" y="1563"/>
                    </a:cubicBezTo>
                    <a:cubicBezTo>
                      <a:pt x="9341" y="1279"/>
                      <a:pt x="7589" y="853"/>
                      <a:pt x="5838" y="284"/>
                    </a:cubicBezTo>
                    <a:cubicBezTo>
                      <a:pt x="5838" y="284"/>
                      <a:pt x="5643" y="284"/>
                      <a:pt x="5643" y="284"/>
                    </a:cubicBezTo>
                    <a:cubicBezTo>
                      <a:pt x="5643" y="284"/>
                      <a:pt x="5643" y="284"/>
                      <a:pt x="5643" y="284"/>
                    </a:cubicBezTo>
                    <a:cubicBezTo>
                      <a:pt x="5643" y="284"/>
                      <a:pt x="5643" y="284"/>
                      <a:pt x="5643" y="284"/>
                    </a:cubicBezTo>
                    <a:cubicBezTo>
                      <a:pt x="5449" y="284"/>
                      <a:pt x="5059" y="142"/>
                      <a:pt x="4865" y="142"/>
                    </a:cubicBezTo>
                    <a:cubicBezTo>
                      <a:pt x="4865" y="142"/>
                      <a:pt x="4865" y="142"/>
                      <a:pt x="4670" y="0"/>
                    </a:cubicBezTo>
                    <a:cubicBezTo>
                      <a:pt x="4670" y="0"/>
                      <a:pt x="4670" y="0"/>
                      <a:pt x="4670" y="0"/>
                    </a:cubicBezTo>
                  </a:path>
                </a:pathLst>
              </a:custGeom>
              <a:solidFill>
                <a:srgbClr val="64C51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743" name="Freeform 23"/>
              <p:cNvGrpSpPr/>
              <p:nvPr/>
            </p:nvGrpSpPr>
            <p:grpSpPr>
              <a:xfrm>
                <a:off x="1281234" y="589497"/>
                <a:ext cx="12701" cy="12701"/>
                <a:chOff x="0" y="0"/>
                <a:chExt cx="12699" cy="12699"/>
              </a:xfrm>
            </p:grpSpPr>
            <p:sp>
              <p:nvSpPr>
                <p:cNvPr id="741" name="線條"/>
                <p:cNvSpPr/>
                <p:nvPr/>
              </p:nvSpPr>
              <p:spPr>
                <a:xfrm>
                  <a:off x="0" y="0"/>
                  <a:ext cx="12700" cy="127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8640" y="7200"/>
                        <a:pt x="12960" y="14400"/>
                        <a:pt x="21600" y="21600"/>
                      </a:cubicBezTo>
                      <a:cubicBezTo>
                        <a:pt x="21600" y="21600"/>
                        <a:pt x="21600" y="21600"/>
                        <a:pt x="21600" y="2160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42" name="線條"/>
                <p:cNvSpPr/>
                <p:nvPr/>
              </p:nvSpPr>
              <p:spPr>
                <a:xfrm>
                  <a:off x="0" y="0"/>
                  <a:ext cx="12700" cy="127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21600"/>
                        <a:pt x="21600" y="21600"/>
                        <a:pt x="21600" y="21600"/>
                      </a:cubicBezTo>
                      <a:cubicBezTo>
                        <a:pt x="12960" y="14400"/>
                        <a:pt x="8640" y="7200"/>
                        <a:pt x="0" y="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744" name="Freeform 24"/>
              <p:cNvSpPr/>
              <p:nvPr/>
            </p:nvSpPr>
            <p:spPr>
              <a:xfrm>
                <a:off x="820103" y="43774"/>
                <a:ext cx="598586" cy="11992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302" y="2986"/>
                    </a:moveTo>
                    <a:cubicBezTo>
                      <a:pt x="13363" y="2955"/>
                      <a:pt x="13363" y="2925"/>
                      <a:pt x="13363" y="2894"/>
                    </a:cubicBezTo>
                    <a:cubicBezTo>
                      <a:pt x="14339" y="3321"/>
                      <a:pt x="15193" y="3747"/>
                      <a:pt x="15986" y="4235"/>
                    </a:cubicBezTo>
                    <a:cubicBezTo>
                      <a:pt x="16780" y="4722"/>
                      <a:pt x="17451" y="5240"/>
                      <a:pt x="18061" y="5758"/>
                    </a:cubicBezTo>
                    <a:cubicBezTo>
                      <a:pt x="19159" y="6733"/>
                      <a:pt x="19953" y="7799"/>
                      <a:pt x="20319" y="8896"/>
                    </a:cubicBezTo>
                    <a:cubicBezTo>
                      <a:pt x="20563" y="9444"/>
                      <a:pt x="20685" y="9993"/>
                      <a:pt x="20685" y="10572"/>
                    </a:cubicBezTo>
                    <a:cubicBezTo>
                      <a:pt x="20685" y="10632"/>
                      <a:pt x="20685" y="10724"/>
                      <a:pt x="20685" y="10785"/>
                    </a:cubicBezTo>
                    <a:cubicBezTo>
                      <a:pt x="20685" y="10785"/>
                      <a:pt x="20685" y="10785"/>
                      <a:pt x="20685" y="10785"/>
                    </a:cubicBezTo>
                    <a:cubicBezTo>
                      <a:pt x="20685" y="10785"/>
                      <a:pt x="20685" y="10785"/>
                      <a:pt x="20685" y="10785"/>
                    </a:cubicBezTo>
                    <a:cubicBezTo>
                      <a:pt x="20685" y="11425"/>
                      <a:pt x="20563" y="12034"/>
                      <a:pt x="20380" y="12613"/>
                    </a:cubicBezTo>
                    <a:cubicBezTo>
                      <a:pt x="20319" y="12826"/>
                      <a:pt x="20197" y="13009"/>
                      <a:pt x="20136" y="13222"/>
                    </a:cubicBezTo>
                    <a:cubicBezTo>
                      <a:pt x="20136" y="13222"/>
                      <a:pt x="20136" y="13222"/>
                      <a:pt x="20136" y="13222"/>
                    </a:cubicBezTo>
                    <a:cubicBezTo>
                      <a:pt x="20136" y="13222"/>
                      <a:pt x="20136" y="13222"/>
                      <a:pt x="20136" y="13222"/>
                    </a:cubicBezTo>
                    <a:cubicBezTo>
                      <a:pt x="20014" y="13100"/>
                      <a:pt x="19892" y="12978"/>
                      <a:pt x="19769" y="12795"/>
                    </a:cubicBezTo>
                    <a:cubicBezTo>
                      <a:pt x="19647" y="12613"/>
                      <a:pt x="19525" y="12369"/>
                      <a:pt x="19403" y="12095"/>
                    </a:cubicBezTo>
                    <a:cubicBezTo>
                      <a:pt x="18915" y="11272"/>
                      <a:pt x="18854" y="11364"/>
                      <a:pt x="17939" y="10572"/>
                    </a:cubicBezTo>
                    <a:cubicBezTo>
                      <a:pt x="17634" y="10267"/>
                      <a:pt x="17268" y="10115"/>
                      <a:pt x="17024" y="9993"/>
                    </a:cubicBezTo>
                    <a:cubicBezTo>
                      <a:pt x="16902" y="9962"/>
                      <a:pt x="16841" y="9932"/>
                      <a:pt x="16719" y="9901"/>
                    </a:cubicBezTo>
                    <a:cubicBezTo>
                      <a:pt x="16414" y="9779"/>
                      <a:pt x="16169" y="9688"/>
                      <a:pt x="15986" y="9383"/>
                    </a:cubicBezTo>
                    <a:cubicBezTo>
                      <a:pt x="15559" y="8805"/>
                      <a:pt x="14949" y="8713"/>
                      <a:pt x="14949" y="7982"/>
                    </a:cubicBezTo>
                    <a:cubicBezTo>
                      <a:pt x="14949" y="7251"/>
                      <a:pt x="14766" y="7159"/>
                      <a:pt x="14827" y="6520"/>
                    </a:cubicBezTo>
                    <a:cubicBezTo>
                      <a:pt x="14888" y="5971"/>
                      <a:pt x="14461" y="5880"/>
                      <a:pt x="13546" y="5423"/>
                    </a:cubicBezTo>
                    <a:cubicBezTo>
                      <a:pt x="13424" y="5362"/>
                      <a:pt x="13241" y="5271"/>
                      <a:pt x="13058" y="5179"/>
                    </a:cubicBezTo>
                    <a:cubicBezTo>
                      <a:pt x="12814" y="4996"/>
                      <a:pt x="12631" y="4874"/>
                      <a:pt x="12569" y="4783"/>
                    </a:cubicBezTo>
                    <a:cubicBezTo>
                      <a:pt x="12508" y="4692"/>
                      <a:pt x="12508" y="4600"/>
                      <a:pt x="12569" y="4539"/>
                    </a:cubicBezTo>
                    <a:cubicBezTo>
                      <a:pt x="12692" y="4417"/>
                      <a:pt x="13058" y="4357"/>
                      <a:pt x="13119" y="4143"/>
                    </a:cubicBezTo>
                    <a:cubicBezTo>
                      <a:pt x="13241" y="3808"/>
                      <a:pt x="13180" y="3473"/>
                      <a:pt x="13302" y="2986"/>
                    </a:cubicBezTo>
                    <a:moveTo>
                      <a:pt x="0" y="0"/>
                    </a:moveTo>
                    <a:cubicBezTo>
                      <a:pt x="0" y="122"/>
                      <a:pt x="0" y="122"/>
                      <a:pt x="0" y="122"/>
                    </a:cubicBezTo>
                    <a:cubicBezTo>
                      <a:pt x="0" y="457"/>
                      <a:pt x="0" y="457"/>
                      <a:pt x="0" y="457"/>
                    </a:cubicBezTo>
                    <a:cubicBezTo>
                      <a:pt x="1159" y="457"/>
                      <a:pt x="2380" y="518"/>
                      <a:pt x="3478" y="609"/>
                    </a:cubicBezTo>
                    <a:cubicBezTo>
                      <a:pt x="3539" y="792"/>
                      <a:pt x="3478" y="975"/>
                      <a:pt x="3295" y="1066"/>
                    </a:cubicBezTo>
                    <a:cubicBezTo>
                      <a:pt x="3295" y="1097"/>
                      <a:pt x="3234" y="1097"/>
                      <a:pt x="3234" y="1127"/>
                    </a:cubicBezTo>
                    <a:cubicBezTo>
                      <a:pt x="3051" y="1280"/>
                      <a:pt x="2868" y="1615"/>
                      <a:pt x="2441" y="1615"/>
                    </a:cubicBezTo>
                    <a:cubicBezTo>
                      <a:pt x="2441" y="1615"/>
                      <a:pt x="2441" y="1615"/>
                      <a:pt x="2441" y="1615"/>
                    </a:cubicBezTo>
                    <a:cubicBezTo>
                      <a:pt x="2441" y="1615"/>
                      <a:pt x="2441" y="1615"/>
                      <a:pt x="2441" y="1615"/>
                    </a:cubicBezTo>
                    <a:cubicBezTo>
                      <a:pt x="2319" y="1615"/>
                      <a:pt x="2136" y="1584"/>
                      <a:pt x="1892" y="1462"/>
                    </a:cubicBezTo>
                    <a:cubicBezTo>
                      <a:pt x="1892" y="1432"/>
                      <a:pt x="1831" y="1401"/>
                      <a:pt x="1769" y="1401"/>
                    </a:cubicBezTo>
                    <a:cubicBezTo>
                      <a:pt x="1159" y="1097"/>
                      <a:pt x="488" y="853"/>
                      <a:pt x="0" y="853"/>
                    </a:cubicBezTo>
                    <a:cubicBezTo>
                      <a:pt x="0" y="2346"/>
                      <a:pt x="0" y="2346"/>
                      <a:pt x="0" y="2346"/>
                    </a:cubicBezTo>
                    <a:cubicBezTo>
                      <a:pt x="61" y="2376"/>
                      <a:pt x="122" y="2407"/>
                      <a:pt x="183" y="2437"/>
                    </a:cubicBezTo>
                    <a:cubicBezTo>
                      <a:pt x="793" y="2742"/>
                      <a:pt x="1586" y="3077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12"/>
                      <a:pt x="1342" y="3412"/>
                    </a:cubicBezTo>
                    <a:cubicBezTo>
                      <a:pt x="1342" y="3412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342" y="3443"/>
                      <a:pt x="1342" y="3443"/>
                      <a:pt x="1342" y="3443"/>
                    </a:cubicBezTo>
                    <a:cubicBezTo>
                      <a:pt x="1220" y="3564"/>
                      <a:pt x="1037" y="3686"/>
                      <a:pt x="854" y="3778"/>
                    </a:cubicBezTo>
                    <a:cubicBezTo>
                      <a:pt x="610" y="3900"/>
                      <a:pt x="305" y="3991"/>
                      <a:pt x="0" y="4082"/>
                    </a:cubicBezTo>
                    <a:cubicBezTo>
                      <a:pt x="0" y="8134"/>
                      <a:pt x="0" y="8134"/>
                      <a:pt x="0" y="8134"/>
                    </a:cubicBezTo>
                    <a:cubicBezTo>
                      <a:pt x="427" y="8195"/>
                      <a:pt x="1037" y="8408"/>
                      <a:pt x="1159" y="8530"/>
                    </a:cubicBezTo>
                    <a:cubicBezTo>
                      <a:pt x="1220" y="8622"/>
                      <a:pt x="1159" y="8652"/>
                      <a:pt x="976" y="8652"/>
                    </a:cubicBezTo>
                    <a:cubicBezTo>
                      <a:pt x="915" y="8683"/>
                      <a:pt x="915" y="8683"/>
                      <a:pt x="854" y="8683"/>
                    </a:cubicBezTo>
                    <a:cubicBezTo>
                      <a:pt x="671" y="8683"/>
                      <a:pt x="549" y="8652"/>
                      <a:pt x="366" y="8652"/>
                    </a:cubicBezTo>
                    <a:cubicBezTo>
                      <a:pt x="366" y="8652"/>
                      <a:pt x="305" y="8652"/>
                      <a:pt x="305" y="8652"/>
                    </a:cubicBezTo>
                    <a:cubicBezTo>
                      <a:pt x="183" y="8652"/>
                      <a:pt x="61" y="8622"/>
                      <a:pt x="0" y="8591"/>
                    </a:cubicBezTo>
                    <a:cubicBezTo>
                      <a:pt x="0" y="9383"/>
                      <a:pt x="0" y="9383"/>
                      <a:pt x="0" y="9383"/>
                    </a:cubicBezTo>
                    <a:cubicBezTo>
                      <a:pt x="122" y="9414"/>
                      <a:pt x="244" y="9414"/>
                      <a:pt x="244" y="9475"/>
                    </a:cubicBezTo>
                    <a:cubicBezTo>
                      <a:pt x="305" y="9475"/>
                      <a:pt x="305" y="9475"/>
                      <a:pt x="305" y="9475"/>
                    </a:cubicBezTo>
                    <a:cubicBezTo>
                      <a:pt x="305" y="9505"/>
                      <a:pt x="366" y="953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427" y="9566"/>
                      <a:pt x="427" y="9566"/>
                      <a:pt x="427" y="9566"/>
                    </a:cubicBezTo>
                    <a:cubicBezTo>
                      <a:pt x="976" y="9779"/>
                      <a:pt x="2380" y="9962"/>
                      <a:pt x="3295" y="9962"/>
                    </a:cubicBezTo>
                    <a:cubicBezTo>
                      <a:pt x="3722" y="9962"/>
                      <a:pt x="4149" y="9993"/>
                      <a:pt x="4576" y="10054"/>
                    </a:cubicBezTo>
                    <a:cubicBezTo>
                      <a:pt x="5247" y="10145"/>
                      <a:pt x="6041" y="10358"/>
                      <a:pt x="7017" y="10907"/>
                    </a:cubicBezTo>
                    <a:cubicBezTo>
                      <a:pt x="7017" y="10907"/>
                      <a:pt x="7017" y="10907"/>
                      <a:pt x="7017" y="10907"/>
                    </a:cubicBezTo>
                    <a:cubicBezTo>
                      <a:pt x="8359" y="11607"/>
                      <a:pt x="8847" y="11577"/>
                      <a:pt x="9763" y="11760"/>
                    </a:cubicBezTo>
                    <a:cubicBezTo>
                      <a:pt x="9946" y="11821"/>
                      <a:pt x="10190" y="11851"/>
                      <a:pt x="10434" y="11942"/>
                    </a:cubicBezTo>
                    <a:cubicBezTo>
                      <a:pt x="11837" y="12339"/>
                      <a:pt x="11593" y="12735"/>
                      <a:pt x="11593" y="12917"/>
                    </a:cubicBezTo>
                    <a:cubicBezTo>
                      <a:pt x="11593" y="13070"/>
                      <a:pt x="11044" y="13588"/>
                      <a:pt x="10556" y="14045"/>
                    </a:cubicBezTo>
                    <a:cubicBezTo>
                      <a:pt x="10312" y="14258"/>
                      <a:pt x="10129" y="14471"/>
                      <a:pt x="9946" y="14623"/>
                    </a:cubicBezTo>
                    <a:cubicBezTo>
                      <a:pt x="9946" y="14623"/>
                      <a:pt x="9946" y="14623"/>
                      <a:pt x="9946" y="14623"/>
                    </a:cubicBezTo>
                    <a:cubicBezTo>
                      <a:pt x="9580" y="14989"/>
                      <a:pt x="9458" y="15507"/>
                      <a:pt x="9092" y="15872"/>
                    </a:cubicBezTo>
                    <a:cubicBezTo>
                      <a:pt x="8969" y="15994"/>
                      <a:pt x="8847" y="16116"/>
                      <a:pt x="8664" y="16177"/>
                    </a:cubicBezTo>
                    <a:cubicBezTo>
                      <a:pt x="8481" y="16238"/>
                      <a:pt x="8359" y="16299"/>
                      <a:pt x="8298" y="16329"/>
                    </a:cubicBezTo>
                    <a:cubicBezTo>
                      <a:pt x="7993" y="16451"/>
                      <a:pt x="7871" y="16482"/>
                      <a:pt x="7139" y="16573"/>
                    </a:cubicBezTo>
                    <a:cubicBezTo>
                      <a:pt x="7139" y="16573"/>
                      <a:pt x="7139" y="16573"/>
                      <a:pt x="7078" y="16573"/>
                    </a:cubicBezTo>
                    <a:cubicBezTo>
                      <a:pt x="7078" y="16573"/>
                      <a:pt x="7078" y="16604"/>
                      <a:pt x="7078" y="16604"/>
                    </a:cubicBezTo>
                    <a:cubicBezTo>
                      <a:pt x="6041" y="16756"/>
                      <a:pt x="5186" y="17213"/>
                      <a:pt x="3844" y="17914"/>
                    </a:cubicBezTo>
                    <a:cubicBezTo>
                      <a:pt x="3844" y="17914"/>
                      <a:pt x="3844" y="17914"/>
                      <a:pt x="3844" y="17914"/>
                    </a:cubicBezTo>
                    <a:cubicBezTo>
                      <a:pt x="3783" y="17944"/>
                      <a:pt x="3783" y="17975"/>
                      <a:pt x="3722" y="17975"/>
                    </a:cubicBezTo>
                    <a:cubicBezTo>
                      <a:pt x="3722" y="18005"/>
                      <a:pt x="3661" y="18036"/>
                      <a:pt x="3600" y="18036"/>
                    </a:cubicBezTo>
                    <a:cubicBezTo>
                      <a:pt x="3600" y="18036"/>
                      <a:pt x="3600" y="18036"/>
                      <a:pt x="3600" y="18036"/>
                    </a:cubicBezTo>
                    <a:cubicBezTo>
                      <a:pt x="3600" y="18036"/>
                      <a:pt x="3600" y="18066"/>
                      <a:pt x="3600" y="18066"/>
                    </a:cubicBezTo>
                    <a:cubicBezTo>
                      <a:pt x="3600" y="18066"/>
                      <a:pt x="3600" y="18066"/>
                      <a:pt x="3600" y="18066"/>
                    </a:cubicBezTo>
                    <a:cubicBezTo>
                      <a:pt x="3600" y="18066"/>
                      <a:pt x="3600" y="18066"/>
                      <a:pt x="3600" y="18066"/>
                    </a:cubicBezTo>
                    <a:cubicBezTo>
                      <a:pt x="3539" y="18066"/>
                      <a:pt x="3539" y="18096"/>
                      <a:pt x="3539" y="18096"/>
                    </a:cubicBezTo>
                    <a:cubicBezTo>
                      <a:pt x="3539" y="18096"/>
                      <a:pt x="3478" y="18096"/>
                      <a:pt x="3478" y="18096"/>
                    </a:cubicBezTo>
                    <a:cubicBezTo>
                      <a:pt x="3478" y="18096"/>
                      <a:pt x="3478" y="18096"/>
                      <a:pt x="3478" y="18127"/>
                    </a:cubicBezTo>
                    <a:cubicBezTo>
                      <a:pt x="3478" y="18127"/>
                      <a:pt x="3478" y="18127"/>
                      <a:pt x="3417" y="18127"/>
                    </a:cubicBezTo>
                    <a:cubicBezTo>
                      <a:pt x="2502" y="18614"/>
                      <a:pt x="2319" y="18493"/>
                      <a:pt x="1708" y="18584"/>
                    </a:cubicBezTo>
                    <a:cubicBezTo>
                      <a:pt x="1159" y="18645"/>
                      <a:pt x="671" y="19254"/>
                      <a:pt x="0" y="19681"/>
                    </a:cubicBezTo>
                    <a:cubicBezTo>
                      <a:pt x="0" y="21478"/>
                      <a:pt x="0" y="21478"/>
                      <a:pt x="0" y="21478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1898" y="21600"/>
                      <a:pt x="21600" y="16756"/>
                      <a:pt x="21600" y="10785"/>
                    </a:cubicBezTo>
                    <a:cubicBezTo>
                      <a:pt x="21600" y="4844"/>
                      <a:pt x="11898" y="0"/>
                      <a:pt x="0" y="0"/>
                    </a:cubicBezTo>
                  </a:path>
                </a:pathLst>
              </a:custGeom>
              <a:solidFill>
                <a:srgbClr val="17679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45" name="Freeform 25"/>
              <p:cNvSpPr/>
              <p:nvPr/>
            </p:nvSpPr>
            <p:spPr>
              <a:xfrm>
                <a:off x="820103" y="68844"/>
                <a:ext cx="573514" cy="1067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568" y="19854"/>
                    </a:moveTo>
                    <a:cubicBezTo>
                      <a:pt x="2612" y="20402"/>
                      <a:pt x="2421" y="20265"/>
                      <a:pt x="1784" y="20368"/>
                    </a:cubicBezTo>
                    <a:cubicBezTo>
                      <a:pt x="1211" y="20436"/>
                      <a:pt x="701" y="21121"/>
                      <a:pt x="0" y="21566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701" y="21121"/>
                      <a:pt x="1211" y="20436"/>
                      <a:pt x="1784" y="20368"/>
                    </a:cubicBezTo>
                    <a:cubicBezTo>
                      <a:pt x="2421" y="20265"/>
                      <a:pt x="2612" y="20402"/>
                      <a:pt x="3568" y="19854"/>
                    </a:cubicBezTo>
                    <a:moveTo>
                      <a:pt x="3632" y="19820"/>
                    </a:moveTo>
                    <a:cubicBezTo>
                      <a:pt x="3632" y="19820"/>
                      <a:pt x="3632" y="19820"/>
                      <a:pt x="3632" y="19854"/>
                    </a:cubicBezTo>
                    <a:cubicBezTo>
                      <a:pt x="3632" y="19820"/>
                      <a:pt x="3632" y="19820"/>
                      <a:pt x="3632" y="19820"/>
                    </a:cubicBezTo>
                    <a:moveTo>
                      <a:pt x="3759" y="19786"/>
                    </a:moveTo>
                    <a:cubicBezTo>
                      <a:pt x="3696" y="19786"/>
                      <a:pt x="3696" y="19820"/>
                      <a:pt x="3696" y="19820"/>
                    </a:cubicBezTo>
                    <a:cubicBezTo>
                      <a:pt x="3696" y="19820"/>
                      <a:pt x="3696" y="19786"/>
                      <a:pt x="3759" y="19786"/>
                    </a:cubicBezTo>
                    <a:moveTo>
                      <a:pt x="3759" y="19786"/>
                    </a:moveTo>
                    <a:cubicBezTo>
                      <a:pt x="3759" y="19786"/>
                      <a:pt x="3759" y="19786"/>
                      <a:pt x="3759" y="19786"/>
                    </a:cubicBezTo>
                    <a:cubicBezTo>
                      <a:pt x="3759" y="19786"/>
                      <a:pt x="3759" y="19786"/>
                      <a:pt x="3759" y="19786"/>
                    </a:cubicBezTo>
                    <a:moveTo>
                      <a:pt x="3759" y="19752"/>
                    </a:moveTo>
                    <a:cubicBezTo>
                      <a:pt x="3759" y="19752"/>
                      <a:pt x="3759" y="19752"/>
                      <a:pt x="3759" y="19752"/>
                    </a:cubicBezTo>
                    <a:cubicBezTo>
                      <a:pt x="3759" y="19752"/>
                      <a:pt x="3759" y="19752"/>
                      <a:pt x="3759" y="19752"/>
                    </a:cubicBezTo>
                    <a:moveTo>
                      <a:pt x="4014" y="19615"/>
                    </a:moveTo>
                    <a:cubicBezTo>
                      <a:pt x="4014" y="19615"/>
                      <a:pt x="4014" y="19615"/>
                      <a:pt x="4014" y="19615"/>
                    </a:cubicBezTo>
                    <a:cubicBezTo>
                      <a:pt x="3950" y="19649"/>
                      <a:pt x="3950" y="19683"/>
                      <a:pt x="3887" y="19683"/>
                    </a:cubicBezTo>
                    <a:cubicBezTo>
                      <a:pt x="3950" y="19683"/>
                      <a:pt x="3950" y="19649"/>
                      <a:pt x="4014" y="19615"/>
                    </a:cubicBezTo>
                    <a:cubicBezTo>
                      <a:pt x="4014" y="19615"/>
                      <a:pt x="4014" y="19615"/>
                      <a:pt x="4014" y="19615"/>
                    </a:cubicBezTo>
                    <a:moveTo>
                      <a:pt x="7455" y="18108"/>
                    </a:moveTo>
                    <a:cubicBezTo>
                      <a:pt x="7455" y="18108"/>
                      <a:pt x="7455" y="18108"/>
                      <a:pt x="7391" y="18108"/>
                    </a:cubicBezTo>
                    <a:cubicBezTo>
                      <a:pt x="7391" y="18108"/>
                      <a:pt x="7391" y="18143"/>
                      <a:pt x="7391" y="18143"/>
                    </a:cubicBezTo>
                    <a:cubicBezTo>
                      <a:pt x="7391" y="18143"/>
                      <a:pt x="7391" y="18108"/>
                      <a:pt x="7391" y="18108"/>
                    </a:cubicBezTo>
                    <a:cubicBezTo>
                      <a:pt x="7455" y="18108"/>
                      <a:pt x="7455" y="18108"/>
                      <a:pt x="7455" y="18108"/>
                    </a:cubicBezTo>
                    <a:moveTo>
                      <a:pt x="9494" y="17321"/>
                    </a:moveTo>
                    <a:cubicBezTo>
                      <a:pt x="9366" y="17458"/>
                      <a:pt x="9239" y="17595"/>
                      <a:pt x="9048" y="17663"/>
                    </a:cubicBezTo>
                    <a:cubicBezTo>
                      <a:pt x="8857" y="17732"/>
                      <a:pt x="8729" y="17800"/>
                      <a:pt x="8665" y="17835"/>
                    </a:cubicBezTo>
                    <a:cubicBezTo>
                      <a:pt x="8729" y="17800"/>
                      <a:pt x="8857" y="17732"/>
                      <a:pt x="9048" y="17663"/>
                    </a:cubicBezTo>
                    <a:cubicBezTo>
                      <a:pt x="9239" y="17595"/>
                      <a:pt x="9366" y="17458"/>
                      <a:pt x="9494" y="17321"/>
                    </a:cubicBezTo>
                    <a:moveTo>
                      <a:pt x="11023" y="15267"/>
                    </a:moveTo>
                    <a:cubicBezTo>
                      <a:pt x="10768" y="15507"/>
                      <a:pt x="10577" y="15746"/>
                      <a:pt x="10386" y="15918"/>
                    </a:cubicBezTo>
                    <a:cubicBezTo>
                      <a:pt x="10386" y="15918"/>
                      <a:pt x="10386" y="15918"/>
                      <a:pt x="10386" y="15918"/>
                    </a:cubicBezTo>
                    <a:cubicBezTo>
                      <a:pt x="10386" y="15918"/>
                      <a:pt x="10386" y="15918"/>
                      <a:pt x="10386" y="15918"/>
                    </a:cubicBezTo>
                    <a:cubicBezTo>
                      <a:pt x="10577" y="15746"/>
                      <a:pt x="10768" y="15507"/>
                      <a:pt x="11023" y="15267"/>
                    </a:cubicBezTo>
                    <a:cubicBezTo>
                      <a:pt x="11023" y="15267"/>
                      <a:pt x="11023" y="15267"/>
                      <a:pt x="11023" y="15267"/>
                    </a:cubicBezTo>
                    <a:moveTo>
                      <a:pt x="20644" y="13864"/>
                    </a:moveTo>
                    <a:cubicBezTo>
                      <a:pt x="20772" y="14069"/>
                      <a:pt x="20899" y="14206"/>
                      <a:pt x="21027" y="14343"/>
                    </a:cubicBezTo>
                    <a:cubicBezTo>
                      <a:pt x="21027" y="14343"/>
                      <a:pt x="21027" y="14343"/>
                      <a:pt x="21027" y="14343"/>
                    </a:cubicBezTo>
                    <a:cubicBezTo>
                      <a:pt x="20899" y="14206"/>
                      <a:pt x="20772" y="14069"/>
                      <a:pt x="20644" y="13864"/>
                    </a:cubicBezTo>
                    <a:moveTo>
                      <a:pt x="21600" y="11604"/>
                    </a:moveTo>
                    <a:cubicBezTo>
                      <a:pt x="21600" y="12323"/>
                      <a:pt x="21473" y="13008"/>
                      <a:pt x="21281" y="13658"/>
                    </a:cubicBezTo>
                    <a:cubicBezTo>
                      <a:pt x="21473" y="13008"/>
                      <a:pt x="21600" y="12323"/>
                      <a:pt x="21600" y="11604"/>
                    </a:cubicBezTo>
                    <a:cubicBezTo>
                      <a:pt x="21600" y="11604"/>
                      <a:pt x="21600" y="11604"/>
                      <a:pt x="21600" y="11604"/>
                    </a:cubicBezTo>
                    <a:moveTo>
                      <a:pt x="13126" y="4861"/>
                    </a:moveTo>
                    <a:cubicBezTo>
                      <a:pt x="13189" y="4964"/>
                      <a:pt x="13381" y="5100"/>
                      <a:pt x="13635" y="5306"/>
                    </a:cubicBezTo>
                    <a:cubicBezTo>
                      <a:pt x="13827" y="5409"/>
                      <a:pt x="14018" y="5511"/>
                      <a:pt x="14145" y="5580"/>
                    </a:cubicBezTo>
                    <a:cubicBezTo>
                      <a:pt x="14145" y="5580"/>
                      <a:pt x="14145" y="5580"/>
                      <a:pt x="14145" y="5580"/>
                    </a:cubicBezTo>
                    <a:cubicBezTo>
                      <a:pt x="14145" y="5580"/>
                      <a:pt x="14145" y="5580"/>
                      <a:pt x="14145" y="5580"/>
                    </a:cubicBezTo>
                    <a:cubicBezTo>
                      <a:pt x="14018" y="5511"/>
                      <a:pt x="13827" y="5409"/>
                      <a:pt x="13635" y="5306"/>
                    </a:cubicBezTo>
                    <a:cubicBezTo>
                      <a:pt x="13381" y="5100"/>
                      <a:pt x="13189" y="4964"/>
                      <a:pt x="13126" y="4861"/>
                    </a:cubicBezTo>
                    <a:moveTo>
                      <a:pt x="16694" y="4245"/>
                    </a:moveTo>
                    <a:cubicBezTo>
                      <a:pt x="17522" y="4792"/>
                      <a:pt x="18223" y="5374"/>
                      <a:pt x="18860" y="5956"/>
                    </a:cubicBezTo>
                    <a:cubicBezTo>
                      <a:pt x="18860" y="5956"/>
                      <a:pt x="18860" y="5956"/>
                      <a:pt x="18860" y="5956"/>
                    </a:cubicBezTo>
                    <a:cubicBezTo>
                      <a:pt x="18223" y="5374"/>
                      <a:pt x="17522" y="4792"/>
                      <a:pt x="16694" y="4245"/>
                    </a:cubicBezTo>
                    <a:moveTo>
                      <a:pt x="13890" y="2841"/>
                    </a:moveTo>
                    <a:cubicBezTo>
                      <a:pt x="13763" y="3389"/>
                      <a:pt x="13827" y="3765"/>
                      <a:pt x="13699" y="4142"/>
                    </a:cubicBezTo>
                    <a:cubicBezTo>
                      <a:pt x="13635" y="4382"/>
                      <a:pt x="13253" y="4450"/>
                      <a:pt x="13126" y="4587"/>
                    </a:cubicBezTo>
                    <a:cubicBezTo>
                      <a:pt x="13253" y="4450"/>
                      <a:pt x="13635" y="4382"/>
                      <a:pt x="13699" y="4142"/>
                    </a:cubicBezTo>
                    <a:cubicBezTo>
                      <a:pt x="13827" y="3765"/>
                      <a:pt x="13763" y="3389"/>
                      <a:pt x="13890" y="2841"/>
                    </a:cubicBezTo>
                    <a:moveTo>
                      <a:pt x="1848" y="1061"/>
                    </a:moveTo>
                    <a:cubicBezTo>
                      <a:pt x="1912" y="1061"/>
                      <a:pt x="1975" y="1095"/>
                      <a:pt x="1975" y="1130"/>
                    </a:cubicBezTo>
                    <a:cubicBezTo>
                      <a:pt x="2230" y="1267"/>
                      <a:pt x="2421" y="1301"/>
                      <a:pt x="2549" y="1301"/>
                    </a:cubicBezTo>
                    <a:cubicBezTo>
                      <a:pt x="2549" y="1301"/>
                      <a:pt x="2549" y="1301"/>
                      <a:pt x="2549" y="1301"/>
                    </a:cubicBezTo>
                    <a:cubicBezTo>
                      <a:pt x="2421" y="1301"/>
                      <a:pt x="2230" y="1267"/>
                      <a:pt x="1975" y="1130"/>
                    </a:cubicBezTo>
                    <a:cubicBezTo>
                      <a:pt x="1975" y="1095"/>
                      <a:pt x="1912" y="1061"/>
                      <a:pt x="1848" y="106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11" y="0"/>
                      <a:pt x="2485" y="68"/>
                      <a:pt x="3632" y="171"/>
                    </a:cubicBezTo>
                    <a:cubicBezTo>
                      <a:pt x="3696" y="377"/>
                      <a:pt x="3632" y="582"/>
                      <a:pt x="3441" y="685"/>
                    </a:cubicBezTo>
                    <a:cubicBezTo>
                      <a:pt x="3441" y="719"/>
                      <a:pt x="3377" y="719"/>
                      <a:pt x="3377" y="753"/>
                    </a:cubicBezTo>
                    <a:cubicBezTo>
                      <a:pt x="3377" y="719"/>
                      <a:pt x="3441" y="719"/>
                      <a:pt x="3441" y="685"/>
                    </a:cubicBezTo>
                    <a:cubicBezTo>
                      <a:pt x="3632" y="582"/>
                      <a:pt x="3696" y="377"/>
                      <a:pt x="3632" y="171"/>
                    </a:cubicBezTo>
                    <a:cubicBezTo>
                      <a:pt x="2485" y="68"/>
                      <a:pt x="1211" y="0"/>
                      <a:pt x="0" y="0"/>
                    </a:cubicBezTo>
                  </a:path>
                </a:pathLst>
              </a:custGeom>
              <a:solidFill>
                <a:srgbClr val="1B8D5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Freeform 26"/>
              <p:cNvSpPr/>
              <p:nvPr/>
            </p:nvSpPr>
            <p:spPr>
              <a:xfrm>
                <a:off x="820103" y="232847"/>
                <a:ext cx="563068" cy="5912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78" y="16958"/>
                    </a:moveTo>
                    <a:cubicBezTo>
                      <a:pt x="10573" y="17082"/>
                      <a:pt x="10832" y="17144"/>
                      <a:pt x="11092" y="17330"/>
                    </a:cubicBezTo>
                    <a:cubicBezTo>
                      <a:pt x="12584" y="18134"/>
                      <a:pt x="12324" y="18939"/>
                      <a:pt x="12324" y="19310"/>
                    </a:cubicBezTo>
                    <a:cubicBezTo>
                      <a:pt x="12324" y="19619"/>
                      <a:pt x="11741" y="20672"/>
                      <a:pt x="11222" y="21600"/>
                    </a:cubicBezTo>
                    <a:cubicBezTo>
                      <a:pt x="11222" y="21600"/>
                      <a:pt x="11222" y="21600"/>
                      <a:pt x="11222" y="21600"/>
                    </a:cubicBezTo>
                    <a:cubicBezTo>
                      <a:pt x="11222" y="21600"/>
                      <a:pt x="11222" y="21600"/>
                      <a:pt x="11222" y="21600"/>
                    </a:cubicBezTo>
                    <a:cubicBezTo>
                      <a:pt x="11741" y="20672"/>
                      <a:pt x="12324" y="19619"/>
                      <a:pt x="12324" y="19310"/>
                    </a:cubicBezTo>
                    <a:cubicBezTo>
                      <a:pt x="12324" y="18939"/>
                      <a:pt x="12584" y="18134"/>
                      <a:pt x="11092" y="17330"/>
                    </a:cubicBezTo>
                    <a:cubicBezTo>
                      <a:pt x="10832" y="17144"/>
                      <a:pt x="10573" y="17082"/>
                      <a:pt x="10378" y="16958"/>
                    </a:cubicBezTo>
                    <a:moveTo>
                      <a:pt x="4865" y="13492"/>
                    </a:moveTo>
                    <a:cubicBezTo>
                      <a:pt x="5578" y="13678"/>
                      <a:pt x="6422" y="14111"/>
                      <a:pt x="7459" y="15225"/>
                    </a:cubicBezTo>
                    <a:cubicBezTo>
                      <a:pt x="6422" y="14111"/>
                      <a:pt x="5578" y="13678"/>
                      <a:pt x="4865" y="1349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454" y="12502"/>
                    </a:moveTo>
                    <a:cubicBezTo>
                      <a:pt x="454" y="12502"/>
                      <a:pt x="454" y="12502"/>
                      <a:pt x="454" y="12502"/>
                    </a:cubicBezTo>
                    <a:cubicBezTo>
                      <a:pt x="454" y="12502"/>
                      <a:pt x="454" y="12502"/>
                      <a:pt x="454" y="12502"/>
                    </a:cubicBezTo>
                    <a:moveTo>
                      <a:pt x="0" y="12131"/>
                    </a:moveTo>
                    <a:cubicBezTo>
                      <a:pt x="0" y="12193"/>
                      <a:pt x="0" y="12193"/>
                      <a:pt x="0" y="12193"/>
                    </a:cubicBezTo>
                    <a:cubicBezTo>
                      <a:pt x="130" y="12193"/>
                      <a:pt x="259" y="12193"/>
                      <a:pt x="259" y="12316"/>
                    </a:cubicBezTo>
                    <a:cubicBezTo>
                      <a:pt x="259" y="12193"/>
                      <a:pt x="130" y="12193"/>
                      <a:pt x="0" y="12131"/>
                    </a:cubicBezTo>
                    <a:moveTo>
                      <a:pt x="0" y="10521"/>
                    </a:moveTo>
                    <a:cubicBezTo>
                      <a:pt x="0" y="10521"/>
                      <a:pt x="0" y="10521"/>
                      <a:pt x="0" y="10521"/>
                    </a:cubicBezTo>
                    <a:cubicBezTo>
                      <a:pt x="65" y="10583"/>
                      <a:pt x="195" y="10645"/>
                      <a:pt x="324" y="10645"/>
                    </a:cubicBezTo>
                    <a:cubicBezTo>
                      <a:pt x="195" y="10645"/>
                      <a:pt x="65" y="10583"/>
                      <a:pt x="0" y="10521"/>
                    </a:cubicBezTo>
                    <a:moveTo>
                      <a:pt x="0" y="9593"/>
                    </a:moveTo>
                    <a:cubicBezTo>
                      <a:pt x="0" y="9593"/>
                      <a:pt x="0" y="9593"/>
                      <a:pt x="0" y="9593"/>
                    </a:cubicBezTo>
                    <a:cubicBezTo>
                      <a:pt x="454" y="9717"/>
                      <a:pt x="1103" y="10150"/>
                      <a:pt x="1232" y="10398"/>
                    </a:cubicBezTo>
                    <a:cubicBezTo>
                      <a:pt x="1297" y="10583"/>
                      <a:pt x="1232" y="10645"/>
                      <a:pt x="1038" y="10645"/>
                    </a:cubicBezTo>
                    <a:cubicBezTo>
                      <a:pt x="1232" y="10645"/>
                      <a:pt x="1297" y="10583"/>
                      <a:pt x="1232" y="10398"/>
                    </a:cubicBezTo>
                    <a:cubicBezTo>
                      <a:pt x="1103" y="10150"/>
                      <a:pt x="454" y="9717"/>
                      <a:pt x="0" y="9593"/>
                    </a:cubicBezTo>
                    <a:moveTo>
                      <a:pt x="19200" y="4766"/>
                    </a:moveTo>
                    <a:cubicBezTo>
                      <a:pt x="19200" y="4766"/>
                      <a:pt x="19200" y="4766"/>
                      <a:pt x="19200" y="4766"/>
                    </a:cubicBezTo>
                    <a:cubicBezTo>
                      <a:pt x="20368" y="6746"/>
                      <a:pt x="21211" y="8912"/>
                      <a:pt x="21600" y="11140"/>
                    </a:cubicBezTo>
                    <a:cubicBezTo>
                      <a:pt x="21600" y="11140"/>
                      <a:pt x="21600" y="11140"/>
                      <a:pt x="21600" y="11140"/>
                    </a:cubicBezTo>
                    <a:cubicBezTo>
                      <a:pt x="21211" y="8912"/>
                      <a:pt x="20368" y="6746"/>
                      <a:pt x="19200" y="4766"/>
                    </a:cubicBezTo>
                    <a:cubicBezTo>
                      <a:pt x="19200" y="4766"/>
                      <a:pt x="19200" y="4766"/>
                      <a:pt x="19200" y="4766"/>
                    </a:cubicBezTo>
                    <a:moveTo>
                      <a:pt x="14400" y="4085"/>
                    </a:moveTo>
                    <a:cubicBezTo>
                      <a:pt x="14400" y="4085"/>
                      <a:pt x="14400" y="4085"/>
                      <a:pt x="14400" y="4085"/>
                    </a:cubicBezTo>
                    <a:cubicBezTo>
                      <a:pt x="15373" y="5013"/>
                      <a:pt x="15827" y="5199"/>
                      <a:pt x="15762" y="6313"/>
                    </a:cubicBezTo>
                    <a:cubicBezTo>
                      <a:pt x="15697" y="7613"/>
                      <a:pt x="15892" y="7798"/>
                      <a:pt x="15892" y="9284"/>
                    </a:cubicBezTo>
                    <a:cubicBezTo>
                      <a:pt x="15892" y="10769"/>
                      <a:pt x="16541" y="10955"/>
                      <a:pt x="16995" y="12131"/>
                    </a:cubicBezTo>
                    <a:cubicBezTo>
                      <a:pt x="17189" y="12750"/>
                      <a:pt x="17449" y="12935"/>
                      <a:pt x="17773" y="13183"/>
                    </a:cubicBezTo>
                    <a:cubicBezTo>
                      <a:pt x="17449" y="12935"/>
                      <a:pt x="17189" y="12750"/>
                      <a:pt x="16995" y="12131"/>
                    </a:cubicBezTo>
                    <a:cubicBezTo>
                      <a:pt x="16541" y="10955"/>
                      <a:pt x="15892" y="10769"/>
                      <a:pt x="15892" y="9284"/>
                    </a:cubicBezTo>
                    <a:cubicBezTo>
                      <a:pt x="15892" y="7798"/>
                      <a:pt x="15697" y="7613"/>
                      <a:pt x="15762" y="6313"/>
                    </a:cubicBezTo>
                    <a:cubicBezTo>
                      <a:pt x="15827" y="5199"/>
                      <a:pt x="15373" y="5013"/>
                      <a:pt x="14400" y="4085"/>
                    </a:cubicBezTo>
                    <a:moveTo>
                      <a:pt x="1427" y="62"/>
                    </a:moveTo>
                    <a:cubicBezTo>
                      <a:pt x="1297" y="309"/>
                      <a:pt x="1103" y="557"/>
                      <a:pt x="908" y="743"/>
                    </a:cubicBezTo>
                    <a:cubicBezTo>
                      <a:pt x="1103" y="557"/>
                      <a:pt x="1297" y="309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62"/>
                    </a:moveTo>
                    <a:cubicBezTo>
                      <a:pt x="1427" y="62"/>
                      <a:pt x="1427" y="62"/>
                      <a:pt x="1427" y="62"/>
                    </a:cubicBezTo>
                    <a:cubicBezTo>
                      <a:pt x="1427" y="62"/>
                      <a:pt x="1427" y="62"/>
                      <a:pt x="1427" y="62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  <a:moveTo>
                      <a:pt x="1427" y="0"/>
                    </a:moveTo>
                    <a:cubicBezTo>
                      <a:pt x="1427" y="0"/>
                      <a:pt x="1427" y="0"/>
                      <a:pt x="1427" y="0"/>
                    </a:cubicBezTo>
                    <a:cubicBezTo>
                      <a:pt x="1427" y="0"/>
                      <a:pt x="1427" y="0"/>
                      <a:pt x="1427" y="0"/>
                    </a:cubicBezTo>
                  </a:path>
                </a:pathLst>
              </a:custGeom>
              <a:solidFill>
                <a:srgbClr val="308E3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749" name="Freeform 27"/>
              <p:cNvGrpSpPr/>
              <p:nvPr/>
            </p:nvGrpSpPr>
            <p:grpSpPr>
              <a:xfrm>
                <a:off x="1382043" y="537872"/>
                <a:ext cx="12701" cy="92971"/>
                <a:chOff x="0" y="0"/>
                <a:chExt cx="12700" cy="92969"/>
              </a:xfrm>
            </p:grpSpPr>
            <p:sp>
              <p:nvSpPr>
                <p:cNvPr id="747" name="線條"/>
                <p:cNvSpPr/>
                <p:nvPr/>
              </p:nvSpPr>
              <p:spPr>
                <a:xfrm>
                  <a:off x="0" y="0"/>
                  <a:ext cx="12701" cy="92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4400" y="7069"/>
                        <a:pt x="21600" y="14138"/>
                        <a:pt x="21600" y="2160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48" name="線條"/>
                <p:cNvSpPr/>
                <p:nvPr/>
              </p:nvSpPr>
              <p:spPr>
                <a:xfrm>
                  <a:off x="0" y="0"/>
                  <a:ext cx="12701" cy="92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cubicBezTo>
                        <a:pt x="21600" y="14138"/>
                        <a:pt x="14400" y="7069"/>
                        <a:pt x="0" y="0"/>
                      </a:cubicBezTo>
                    </a:path>
                  </a:pathLst>
                </a:cu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750" name="Freeform 28"/>
              <p:cNvSpPr/>
              <p:nvPr/>
            </p:nvSpPr>
            <p:spPr>
              <a:xfrm>
                <a:off x="1452117" y="200412"/>
                <a:ext cx="126865" cy="109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1" h="21217" extrusionOk="0">
                    <a:moveTo>
                      <a:pt x="4608" y="20753"/>
                    </a:moveTo>
                    <a:cubicBezTo>
                      <a:pt x="0" y="9626"/>
                      <a:pt x="0" y="9626"/>
                      <a:pt x="0" y="9626"/>
                    </a:cubicBezTo>
                    <a:cubicBezTo>
                      <a:pt x="0" y="8972"/>
                      <a:pt x="0" y="8644"/>
                      <a:pt x="576" y="8317"/>
                    </a:cubicBezTo>
                    <a:cubicBezTo>
                      <a:pt x="15840" y="135"/>
                      <a:pt x="15840" y="135"/>
                      <a:pt x="15840" y="135"/>
                    </a:cubicBezTo>
                    <a:cubicBezTo>
                      <a:pt x="16128" y="-192"/>
                      <a:pt x="16704" y="135"/>
                      <a:pt x="16704" y="463"/>
                    </a:cubicBezTo>
                    <a:cubicBezTo>
                      <a:pt x="21312" y="11590"/>
                      <a:pt x="21312" y="11590"/>
                      <a:pt x="21312" y="11590"/>
                    </a:cubicBezTo>
                    <a:cubicBezTo>
                      <a:pt x="21600" y="12244"/>
                      <a:pt x="21600" y="12572"/>
                      <a:pt x="21024" y="12899"/>
                    </a:cubicBezTo>
                    <a:cubicBezTo>
                      <a:pt x="5760" y="21081"/>
                      <a:pt x="5760" y="21081"/>
                      <a:pt x="5760" y="21081"/>
                    </a:cubicBezTo>
                    <a:cubicBezTo>
                      <a:pt x="5472" y="21408"/>
                      <a:pt x="4896" y="21081"/>
                      <a:pt x="4608" y="20753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Freeform 29"/>
              <p:cNvSpPr/>
              <p:nvPr/>
            </p:nvSpPr>
            <p:spPr>
              <a:xfrm>
                <a:off x="1456295" y="242249"/>
                <a:ext cx="1880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5891" y="21600"/>
                      <a:pt x="5891" y="21600"/>
                      <a:pt x="5891" y="21600"/>
                    </a:cubicBezTo>
                    <a:cubicBezTo>
                      <a:pt x="0" y="11782"/>
                      <a:pt x="0" y="11782"/>
                      <a:pt x="0" y="11782"/>
                    </a:cubicBezTo>
                    <a:cubicBezTo>
                      <a:pt x="0" y="7855"/>
                      <a:pt x="0" y="5891"/>
                      <a:pt x="3927" y="3927"/>
                    </a:cubicBezTo>
                    <a:cubicBezTo>
                      <a:pt x="13745" y="0"/>
                      <a:pt x="13745" y="0"/>
                      <a:pt x="13745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Freeform 30"/>
              <p:cNvSpPr/>
              <p:nvPr/>
            </p:nvSpPr>
            <p:spPr>
              <a:xfrm>
                <a:off x="1470920" y="232847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7560" y="21600"/>
                    </a:lnTo>
                    <a:lnTo>
                      <a:pt x="0" y="7560"/>
                    </a:lnTo>
                    <a:lnTo>
                      <a:pt x="1404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Freeform 31"/>
              <p:cNvSpPr/>
              <p:nvPr/>
            </p:nvSpPr>
            <p:spPr>
              <a:xfrm>
                <a:off x="1486590" y="226579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Freeform 32"/>
              <p:cNvSpPr/>
              <p:nvPr/>
            </p:nvSpPr>
            <p:spPr>
              <a:xfrm>
                <a:off x="1462563" y="256873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000" y="21600"/>
                    </a:lnTo>
                    <a:lnTo>
                      <a:pt x="0" y="6000"/>
                    </a:lnTo>
                    <a:lnTo>
                      <a:pt x="1560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Freeform 33"/>
              <p:cNvSpPr/>
              <p:nvPr/>
            </p:nvSpPr>
            <p:spPr>
              <a:xfrm>
                <a:off x="1478233" y="248516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7958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Freeform 34"/>
              <p:cNvSpPr/>
              <p:nvPr/>
            </p:nvSpPr>
            <p:spPr>
              <a:xfrm>
                <a:off x="1492858" y="242249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7560" y="21600"/>
                    </a:lnTo>
                    <a:lnTo>
                      <a:pt x="0" y="5082"/>
                    </a:lnTo>
                    <a:lnTo>
                      <a:pt x="14040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Freeform 35"/>
              <p:cNvSpPr/>
              <p:nvPr/>
            </p:nvSpPr>
            <p:spPr>
              <a:xfrm>
                <a:off x="1503304" y="218223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Freeform 36"/>
              <p:cNvSpPr/>
              <p:nvPr/>
            </p:nvSpPr>
            <p:spPr>
              <a:xfrm>
                <a:off x="1518974" y="210910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Freeform 37"/>
              <p:cNvSpPr/>
              <p:nvPr/>
            </p:nvSpPr>
            <p:spPr>
              <a:xfrm>
                <a:off x="1533599" y="20464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745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2600" y="0"/>
                      <a:pt x="16200" y="0"/>
                      <a:pt x="16200" y="3927"/>
                    </a:cubicBezTo>
                    <a:lnTo>
                      <a:pt x="21600" y="13745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0" name="Freeform 38"/>
              <p:cNvSpPr/>
              <p:nvPr/>
            </p:nvSpPr>
            <p:spPr>
              <a:xfrm>
                <a:off x="1510617" y="23284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1" name="Freeform 39"/>
              <p:cNvSpPr/>
              <p:nvPr/>
            </p:nvSpPr>
            <p:spPr>
              <a:xfrm>
                <a:off x="1525242" y="2265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2" name="Freeform 40"/>
              <p:cNvSpPr/>
              <p:nvPr/>
            </p:nvSpPr>
            <p:spPr>
              <a:xfrm>
                <a:off x="1541956" y="218223"/>
                <a:ext cx="18805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3" name="Freeform 41"/>
              <p:cNvSpPr/>
              <p:nvPr/>
            </p:nvSpPr>
            <p:spPr>
              <a:xfrm>
                <a:off x="1469876" y="272542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4" name="Freeform 42"/>
              <p:cNvSpPr/>
              <p:nvPr/>
            </p:nvSpPr>
            <p:spPr>
              <a:xfrm>
                <a:off x="1486590" y="265230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000" y="21600"/>
                    </a:lnTo>
                    <a:lnTo>
                      <a:pt x="0" y="7560"/>
                    </a:lnTo>
                    <a:lnTo>
                      <a:pt x="1560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Freeform 43"/>
              <p:cNvSpPr/>
              <p:nvPr/>
            </p:nvSpPr>
            <p:spPr>
              <a:xfrm>
                <a:off x="1501215" y="256873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7560" y="21600"/>
                    </a:lnTo>
                    <a:lnTo>
                      <a:pt x="0" y="7560"/>
                    </a:lnTo>
                    <a:lnTo>
                      <a:pt x="1404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Freeform 44"/>
              <p:cNvSpPr/>
              <p:nvPr/>
            </p:nvSpPr>
            <p:spPr>
              <a:xfrm>
                <a:off x="1476143" y="287167"/>
                <a:ext cx="20894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9000" y="21600"/>
                      <a:pt x="7200" y="21600"/>
                      <a:pt x="5400" y="19636"/>
                    </a:cubicBezTo>
                    <a:cubicBezTo>
                      <a:pt x="0" y="7855"/>
                      <a:pt x="0" y="7855"/>
                      <a:pt x="0" y="7855"/>
                    </a:cubicBezTo>
                    <a:cubicBezTo>
                      <a:pt x="14400" y="0"/>
                      <a:pt x="14400" y="0"/>
                      <a:pt x="14400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Freeform 45"/>
              <p:cNvSpPr/>
              <p:nvPr/>
            </p:nvSpPr>
            <p:spPr>
              <a:xfrm>
                <a:off x="1492858" y="280899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8" name="Freeform 46"/>
              <p:cNvSpPr/>
              <p:nvPr/>
            </p:nvSpPr>
            <p:spPr>
              <a:xfrm>
                <a:off x="1508528" y="272542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69" name="Freeform 47"/>
              <p:cNvSpPr/>
              <p:nvPr/>
            </p:nvSpPr>
            <p:spPr>
              <a:xfrm>
                <a:off x="1518974" y="250605"/>
                <a:ext cx="1776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353" y="21600"/>
                    </a:lnTo>
                    <a:lnTo>
                      <a:pt x="0" y="6821"/>
                    </a:lnTo>
                    <a:lnTo>
                      <a:pt x="16518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0" name="Freeform 48"/>
              <p:cNvSpPr/>
              <p:nvPr/>
            </p:nvSpPr>
            <p:spPr>
              <a:xfrm>
                <a:off x="1533599" y="242249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1" name="Freeform 49"/>
              <p:cNvSpPr/>
              <p:nvPr/>
            </p:nvSpPr>
            <p:spPr>
              <a:xfrm>
                <a:off x="1549269" y="234936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2" name="Freeform 50"/>
              <p:cNvSpPr/>
              <p:nvPr/>
            </p:nvSpPr>
            <p:spPr>
              <a:xfrm>
                <a:off x="1525242" y="265230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3" name="Freeform 51"/>
              <p:cNvSpPr/>
              <p:nvPr/>
            </p:nvSpPr>
            <p:spPr>
              <a:xfrm>
                <a:off x="1540912" y="256873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4" name="Freeform 52"/>
              <p:cNvSpPr/>
              <p:nvPr/>
            </p:nvSpPr>
            <p:spPr>
              <a:xfrm>
                <a:off x="1555537" y="250605"/>
                <a:ext cx="1987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8000" y="16200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7200"/>
                      <a:pt x="0" y="7200"/>
                      <a:pt x="0" y="7200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19800" y="10800"/>
                      <a:pt x="19800" y="10800"/>
                      <a:pt x="19800" y="10800"/>
                    </a:cubicBezTo>
                    <a:cubicBezTo>
                      <a:pt x="21600" y="12600"/>
                      <a:pt x="19800" y="14400"/>
                      <a:pt x="18000" y="162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5" name="Freeform 53"/>
              <p:cNvSpPr/>
              <p:nvPr/>
            </p:nvSpPr>
            <p:spPr>
              <a:xfrm>
                <a:off x="1602492" y="129379"/>
                <a:ext cx="126512" cy="1097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67" h="21217" extrusionOk="0">
                    <a:moveTo>
                      <a:pt x="4666" y="20753"/>
                    </a:moveTo>
                    <a:cubicBezTo>
                      <a:pt x="118" y="9626"/>
                      <a:pt x="118" y="9626"/>
                      <a:pt x="118" y="9626"/>
                    </a:cubicBezTo>
                    <a:cubicBezTo>
                      <a:pt x="-166" y="8972"/>
                      <a:pt x="118" y="8644"/>
                      <a:pt x="402" y="8317"/>
                    </a:cubicBezTo>
                    <a:cubicBezTo>
                      <a:pt x="15750" y="135"/>
                      <a:pt x="15750" y="135"/>
                      <a:pt x="15750" y="135"/>
                    </a:cubicBezTo>
                    <a:cubicBezTo>
                      <a:pt x="16034" y="-192"/>
                      <a:pt x="16602" y="135"/>
                      <a:pt x="16602" y="463"/>
                    </a:cubicBezTo>
                    <a:cubicBezTo>
                      <a:pt x="21150" y="11590"/>
                      <a:pt x="21150" y="11590"/>
                      <a:pt x="21150" y="11590"/>
                    </a:cubicBezTo>
                    <a:cubicBezTo>
                      <a:pt x="21434" y="12244"/>
                      <a:pt x="21150" y="12572"/>
                      <a:pt x="20866" y="12899"/>
                    </a:cubicBezTo>
                    <a:cubicBezTo>
                      <a:pt x="5802" y="21081"/>
                      <a:pt x="5802" y="21081"/>
                      <a:pt x="5802" y="21081"/>
                    </a:cubicBezTo>
                    <a:cubicBezTo>
                      <a:pt x="5518" y="21408"/>
                      <a:pt x="4950" y="21081"/>
                      <a:pt x="4666" y="20753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6" name="Freeform 54"/>
              <p:cNvSpPr/>
              <p:nvPr/>
            </p:nvSpPr>
            <p:spPr>
              <a:xfrm>
                <a:off x="1606725" y="169126"/>
                <a:ext cx="18805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400"/>
                    </a:moveTo>
                    <a:cubicBezTo>
                      <a:pt x="5891" y="21600"/>
                      <a:pt x="5891" y="21600"/>
                      <a:pt x="5891" y="216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0" y="9000"/>
                      <a:pt x="0" y="7200"/>
                      <a:pt x="3927" y="5400"/>
                    </a:cubicBezTo>
                    <a:cubicBezTo>
                      <a:pt x="13745" y="0"/>
                      <a:pt x="13745" y="0"/>
                      <a:pt x="13745" y="0"/>
                    </a:cubicBezTo>
                    <a:lnTo>
                      <a:pt x="21600" y="144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7" name="Freeform 55"/>
              <p:cNvSpPr/>
              <p:nvPr/>
            </p:nvSpPr>
            <p:spPr>
              <a:xfrm>
                <a:off x="1621350" y="161814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000" y="21600"/>
                    </a:lnTo>
                    <a:lnTo>
                      <a:pt x="0" y="7560"/>
                    </a:lnTo>
                    <a:lnTo>
                      <a:pt x="15600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8" name="Freeform 56"/>
              <p:cNvSpPr/>
              <p:nvPr/>
            </p:nvSpPr>
            <p:spPr>
              <a:xfrm>
                <a:off x="1637020" y="155546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79" name="Freeform 57"/>
              <p:cNvSpPr/>
              <p:nvPr/>
            </p:nvSpPr>
            <p:spPr>
              <a:xfrm>
                <a:off x="1612993" y="184795"/>
                <a:ext cx="1880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642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3642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0" name="Freeform 58"/>
              <p:cNvSpPr/>
              <p:nvPr/>
            </p:nvSpPr>
            <p:spPr>
              <a:xfrm>
                <a:off x="1628662" y="177483"/>
                <a:ext cx="19850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7958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1" name="Freeform 59"/>
              <p:cNvSpPr/>
              <p:nvPr/>
            </p:nvSpPr>
            <p:spPr>
              <a:xfrm>
                <a:off x="1644332" y="171215"/>
                <a:ext cx="19850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6821" y="21600"/>
                    </a:lnTo>
                    <a:lnTo>
                      <a:pt x="0" y="5082"/>
                    </a:lnTo>
                    <a:lnTo>
                      <a:pt x="14779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2" name="Freeform 60"/>
              <p:cNvSpPr/>
              <p:nvPr/>
            </p:nvSpPr>
            <p:spPr>
              <a:xfrm>
                <a:off x="1653734" y="147189"/>
                <a:ext cx="18805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000" y="21600"/>
                    </a:lnTo>
                    <a:lnTo>
                      <a:pt x="0" y="6821"/>
                    </a:lnTo>
                    <a:lnTo>
                      <a:pt x="1560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3" name="Freeform 61"/>
              <p:cNvSpPr/>
              <p:nvPr/>
            </p:nvSpPr>
            <p:spPr>
              <a:xfrm>
                <a:off x="1669404" y="139877"/>
                <a:ext cx="19849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821" y="21600"/>
                    </a:lnTo>
                    <a:lnTo>
                      <a:pt x="0" y="6000"/>
                    </a:lnTo>
                    <a:lnTo>
                      <a:pt x="14779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4" name="Freeform 62"/>
              <p:cNvSpPr/>
              <p:nvPr/>
            </p:nvSpPr>
            <p:spPr>
              <a:xfrm>
                <a:off x="1684029" y="133610"/>
                <a:ext cx="20894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745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2600" y="0"/>
                      <a:pt x="16200" y="0"/>
                      <a:pt x="16200" y="1964"/>
                    </a:cubicBezTo>
                    <a:lnTo>
                      <a:pt x="21600" y="13745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5" name="Freeform 63"/>
              <p:cNvSpPr/>
              <p:nvPr/>
            </p:nvSpPr>
            <p:spPr>
              <a:xfrm>
                <a:off x="1661047" y="161814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6" name="Freeform 64"/>
              <p:cNvSpPr/>
              <p:nvPr/>
            </p:nvSpPr>
            <p:spPr>
              <a:xfrm>
                <a:off x="1675672" y="155546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7" name="Freeform 65"/>
              <p:cNvSpPr/>
              <p:nvPr/>
            </p:nvSpPr>
            <p:spPr>
              <a:xfrm>
                <a:off x="1693431" y="147189"/>
                <a:ext cx="1776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5082" y="21600"/>
                    </a:lnTo>
                    <a:lnTo>
                      <a:pt x="0" y="6821"/>
                    </a:lnTo>
                    <a:lnTo>
                      <a:pt x="15247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8" name="Freeform 66"/>
              <p:cNvSpPr/>
              <p:nvPr/>
            </p:nvSpPr>
            <p:spPr>
              <a:xfrm>
                <a:off x="1620305" y="201509"/>
                <a:ext cx="19850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6821" y="21600"/>
                    </a:lnTo>
                    <a:lnTo>
                      <a:pt x="0" y="6821"/>
                    </a:lnTo>
                    <a:lnTo>
                      <a:pt x="14779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89" name="Freeform 67"/>
              <p:cNvSpPr/>
              <p:nvPr/>
            </p:nvSpPr>
            <p:spPr>
              <a:xfrm>
                <a:off x="1634930" y="194197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7560" y="21600"/>
                    </a:lnTo>
                    <a:lnTo>
                      <a:pt x="0" y="6000"/>
                    </a:lnTo>
                    <a:lnTo>
                      <a:pt x="1404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0" name="Freeform 68"/>
              <p:cNvSpPr/>
              <p:nvPr/>
            </p:nvSpPr>
            <p:spPr>
              <a:xfrm>
                <a:off x="1652689" y="185840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1" name="Freeform 69"/>
              <p:cNvSpPr/>
              <p:nvPr/>
            </p:nvSpPr>
            <p:spPr>
              <a:xfrm>
                <a:off x="1626573" y="21613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709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9000" y="21600"/>
                      <a:pt x="7200" y="21600"/>
                      <a:pt x="5400" y="19636"/>
                    </a:cubicBezTo>
                    <a:cubicBezTo>
                      <a:pt x="0" y="7855"/>
                      <a:pt x="0" y="7855"/>
                      <a:pt x="0" y="7855"/>
                    </a:cubicBezTo>
                    <a:cubicBezTo>
                      <a:pt x="14400" y="0"/>
                      <a:pt x="14400" y="0"/>
                      <a:pt x="14400" y="0"/>
                    </a:cubicBezTo>
                    <a:lnTo>
                      <a:pt x="21600" y="1570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2" name="Freeform 70"/>
              <p:cNvSpPr/>
              <p:nvPr/>
            </p:nvSpPr>
            <p:spPr>
              <a:xfrm>
                <a:off x="1644332" y="209866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821" y="21600"/>
                    </a:lnTo>
                    <a:lnTo>
                      <a:pt x="0" y="6000"/>
                    </a:lnTo>
                    <a:lnTo>
                      <a:pt x="14779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3" name="Freeform 71"/>
              <p:cNvSpPr/>
              <p:nvPr/>
            </p:nvSpPr>
            <p:spPr>
              <a:xfrm>
                <a:off x="1658957" y="201509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4" name="Freeform 72"/>
              <p:cNvSpPr/>
              <p:nvPr/>
            </p:nvSpPr>
            <p:spPr>
              <a:xfrm>
                <a:off x="1667315" y="179572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6518"/>
                    </a:moveTo>
                    <a:lnTo>
                      <a:pt x="7560" y="21600"/>
                    </a:lnTo>
                    <a:lnTo>
                      <a:pt x="0" y="6353"/>
                    </a:lnTo>
                    <a:lnTo>
                      <a:pt x="14040" y="0"/>
                    </a:lnTo>
                    <a:lnTo>
                      <a:pt x="21600" y="1651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5" name="Freeform 73"/>
              <p:cNvSpPr/>
              <p:nvPr/>
            </p:nvSpPr>
            <p:spPr>
              <a:xfrm>
                <a:off x="1684029" y="171215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779"/>
                    </a:moveTo>
                    <a:lnTo>
                      <a:pt x="7560" y="21600"/>
                    </a:lnTo>
                    <a:lnTo>
                      <a:pt x="0" y="6821"/>
                    </a:lnTo>
                    <a:lnTo>
                      <a:pt x="14040" y="0"/>
                    </a:lnTo>
                    <a:lnTo>
                      <a:pt x="21600" y="1477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6" name="Freeform 74"/>
              <p:cNvSpPr/>
              <p:nvPr/>
            </p:nvSpPr>
            <p:spPr>
              <a:xfrm>
                <a:off x="1699699" y="163903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7" name="Freeform 75"/>
              <p:cNvSpPr/>
              <p:nvPr/>
            </p:nvSpPr>
            <p:spPr>
              <a:xfrm>
                <a:off x="1675672" y="194197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600"/>
                    </a:moveTo>
                    <a:lnTo>
                      <a:pt x="6000" y="21600"/>
                    </a:lnTo>
                    <a:lnTo>
                      <a:pt x="0" y="6000"/>
                    </a:lnTo>
                    <a:lnTo>
                      <a:pt x="15600" y="0"/>
                    </a:lnTo>
                    <a:lnTo>
                      <a:pt x="21600" y="15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8" name="Freeform 76"/>
              <p:cNvSpPr/>
              <p:nvPr/>
            </p:nvSpPr>
            <p:spPr>
              <a:xfrm>
                <a:off x="1691342" y="185840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040"/>
                    </a:moveTo>
                    <a:lnTo>
                      <a:pt x="6821" y="21600"/>
                    </a:lnTo>
                    <a:lnTo>
                      <a:pt x="0" y="7560"/>
                    </a:lnTo>
                    <a:lnTo>
                      <a:pt x="14779" y="0"/>
                    </a:lnTo>
                    <a:lnTo>
                      <a:pt x="21600" y="1404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799" name="Freeform 77"/>
              <p:cNvSpPr/>
              <p:nvPr/>
            </p:nvSpPr>
            <p:spPr>
              <a:xfrm>
                <a:off x="1705967" y="179572"/>
                <a:ext cx="1987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8000" y="17673"/>
                    </a:moveTo>
                    <a:cubicBezTo>
                      <a:pt x="7200" y="21600"/>
                      <a:pt x="7200" y="21600"/>
                      <a:pt x="7200" y="21600"/>
                    </a:cubicBezTo>
                    <a:cubicBezTo>
                      <a:pt x="0" y="5891"/>
                      <a:pt x="0" y="5891"/>
                      <a:pt x="0" y="5891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19800" y="9818"/>
                      <a:pt x="19800" y="9818"/>
                      <a:pt x="19800" y="9818"/>
                    </a:cubicBezTo>
                    <a:cubicBezTo>
                      <a:pt x="21600" y="13745"/>
                      <a:pt x="19800" y="15709"/>
                      <a:pt x="18000" y="17673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0" name="Freeform 78"/>
              <p:cNvSpPr/>
              <p:nvPr/>
            </p:nvSpPr>
            <p:spPr>
              <a:xfrm>
                <a:off x="1555546" y="170179"/>
                <a:ext cx="71500" cy="10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2" h="21013" extrusionOk="0">
                    <a:moveTo>
                      <a:pt x="7057" y="121"/>
                    </a:moveTo>
                    <a:cubicBezTo>
                      <a:pt x="1657" y="1733"/>
                      <a:pt x="1657" y="1733"/>
                      <a:pt x="1657" y="1733"/>
                    </a:cubicBezTo>
                    <a:cubicBezTo>
                      <a:pt x="184" y="2378"/>
                      <a:pt x="-307" y="3668"/>
                      <a:pt x="184" y="4635"/>
                    </a:cubicBezTo>
                    <a:cubicBezTo>
                      <a:pt x="10002" y="17853"/>
                      <a:pt x="10002" y="17853"/>
                      <a:pt x="10002" y="17853"/>
                    </a:cubicBezTo>
                    <a:cubicBezTo>
                      <a:pt x="10493" y="18498"/>
                      <a:pt x="11966" y="19142"/>
                      <a:pt x="13438" y="18820"/>
                    </a:cubicBezTo>
                    <a:cubicBezTo>
                      <a:pt x="13438" y="19142"/>
                      <a:pt x="13438" y="19465"/>
                      <a:pt x="13438" y="19787"/>
                    </a:cubicBezTo>
                    <a:cubicBezTo>
                      <a:pt x="14420" y="20754"/>
                      <a:pt x="16875" y="21399"/>
                      <a:pt x="18348" y="20754"/>
                    </a:cubicBezTo>
                    <a:cubicBezTo>
                      <a:pt x="20311" y="20109"/>
                      <a:pt x="21293" y="18820"/>
                      <a:pt x="20311" y="17530"/>
                    </a:cubicBezTo>
                    <a:cubicBezTo>
                      <a:pt x="20311" y="17208"/>
                      <a:pt x="19820" y="17208"/>
                      <a:pt x="19329" y="16886"/>
                    </a:cubicBezTo>
                    <a:cubicBezTo>
                      <a:pt x="20802" y="16241"/>
                      <a:pt x="21293" y="15274"/>
                      <a:pt x="20311" y="14306"/>
                    </a:cubicBezTo>
                    <a:cubicBezTo>
                      <a:pt x="10984" y="1089"/>
                      <a:pt x="10984" y="1089"/>
                      <a:pt x="10984" y="1089"/>
                    </a:cubicBezTo>
                    <a:cubicBezTo>
                      <a:pt x="10002" y="121"/>
                      <a:pt x="8529" y="-201"/>
                      <a:pt x="7057" y="121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1" name="Freeform 79"/>
              <p:cNvSpPr/>
              <p:nvPr/>
            </p:nvSpPr>
            <p:spPr>
              <a:xfrm>
                <a:off x="1533541" y="137749"/>
                <a:ext cx="59604" cy="46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49" h="20696" extrusionOk="0">
                    <a:moveTo>
                      <a:pt x="16449" y="319"/>
                    </a:moveTo>
                    <a:cubicBezTo>
                      <a:pt x="849" y="10348"/>
                      <a:pt x="849" y="10348"/>
                      <a:pt x="849" y="10348"/>
                    </a:cubicBezTo>
                    <a:cubicBezTo>
                      <a:pt x="249" y="10348"/>
                      <a:pt x="-351" y="11119"/>
                      <a:pt x="249" y="11891"/>
                    </a:cubicBezTo>
                    <a:cubicBezTo>
                      <a:pt x="3249" y="19605"/>
                      <a:pt x="3249" y="19605"/>
                      <a:pt x="3249" y="19605"/>
                    </a:cubicBezTo>
                    <a:cubicBezTo>
                      <a:pt x="3249" y="20377"/>
                      <a:pt x="3849" y="21148"/>
                      <a:pt x="4449" y="20377"/>
                    </a:cubicBezTo>
                    <a:cubicBezTo>
                      <a:pt x="20649" y="11119"/>
                      <a:pt x="20649" y="11119"/>
                      <a:pt x="20649" y="11119"/>
                    </a:cubicBezTo>
                    <a:cubicBezTo>
                      <a:pt x="21249" y="10348"/>
                      <a:pt x="21249" y="9577"/>
                      <a:pt x="21249" y="8805"/>
                    </a:cubicBezTo>
                    <a:cubicBezTo>
                      <a:pt x="18249" y="1091"/>
                      <a:pt x="18249" y="1091"/>
                      <a:pt x="18249" y="1091"/>
                    </a:cubicBezTo>
                    <a:cubicBezTo>
                      <a:pt x="17649" y="319"/>
                      <a:pt x="17049" y="-452"/>
                      <a:pt x="16449" y="319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2" name="Freeform 80"/>
              <p:cNvSpPr/>
              <p:nvPr/>
            </p:nvSpPr>
            <p:spPr>
              <a:xfrm>
                <a:off x="1571207" y="170181"/>
                <a:ext cx="55835" cy="1086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0" h="21392" extrusionOk="0">
                    <a:moveTo>
                      <a:pt x="3176" y="124"/>
                    </a:moveTo>
                    <a:cubicBezTo>
                      <a:pt x="0" y="1121"/>
                      <a:pt x="0" y="1121"/>
                      <a:pt x="0" y="1121"/>
                    </a:cubicBezTo>
                    <a:cubicBezTo>
                      <a:pt x="18424" y="21392"/>
                      <a:pt x="18424" y="21392"/>
                      <a:pt x="18424" y="21392"/>
                    </a:cubicBezTo>
                    <a:cubicBezTo>
                      <a:pt x="20329" y="20727"/>
                      <a:pt x="21600" y="19398"/>
                      <a:pt x="20329" y="18069"/>
                    </a:cubicBezTo>
                    <a:cubicBezTo>
                      <a:pt x="20329" y="17737"/>
                      <a:pt x="19694" y="17737"/>
                      <a:pt x="19059" y="17404"/>
                    </a:cubicBezTo>
                    <a:cubicBezTo>
                      <a:pt x="20965" y="16740"/>
                      <a:pt x="21600" y="15743"/>
                      <a:pt x="20329" y="14746"/>
                    </a:cubicBezTo>
                    <a:cubicBezTo>
                      <a:pt x="8259" y="1121"/>
                      <a:pt x="8259" y="1121"/>
                      <a:pt x="8259" y="1121"/>
                    </a:cubicBezTo>
                    <a:cubicBezTo>
                      <a:pt x="6988" y="124"/>
                      <a:pt x="5082" y="-208"/>
                      <a:pt x="3176" y="124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3" name="Freeform 81"/>
              <p:cNvSpPr/>
              <p:nvPr/>
            </p:nvSpPr>
            <p:spPr>
              <a:xfrm>
                <a:off x="1557626" y="137734"/>
                <a:ext cx="35519" cy="34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13371" y="426"/>
                    </a:moveTo>
                    <a:cubicBezTo>
                      <a:pt x="0" y="6597"/>
                      <a:pt x="0" y="6597"/>
                      <a:pt x="0" y="6597"/>
                    </a:cubicBezTo>
                    <a:cubicBezTo>
                      <a:pt x="7200" y="20997"/>
                      <a:pt x="7200" y="20997"/>
                      <a:pt x="7200" y="20997"/>
                    </a:cubicBezTo>
                    <a:cubicBezTo>
                      <a:pt x="20571" y="14826"/>
                      <a:pt x="20571" y="14826"/>
                      <a:pt x="20571" y="14826"/>
                    </a:cubicBezTo>
                    <a:cubicBezTo>
                      <a:pt x="21600" y="13797"/>
                      <a:pt x="21600" y="12768"/>
                      <a:pt x="21600" y="11740"/>
                    </a:cubicBezTo>
                    <a:cubicBezTo>
                      <a:pt x="16457" y="1454"/>
                      <a:pt x="16457" y="1454"/>
                      <a:pt x="16457" y="1454"/>
                    </a:cubicBezTo>
                    <a:cubicBezTo>
                      <a:pt x="15429" y="426"/>
                      <a:pt x="14400" y="-603"/>
                      <a:pt x="13371" y="426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4" name="Freeform 82"/>
              <p:cNvSpPr/>
              <p:nvPr/>
            </p:nvSpPr>
            <p:spPr>
              <a:xfrm>
                <a:off x="0" y="962980"/>
                <a:ext cx="110786" cy="1275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8" h="21267" extrusionOk="0">
                    <a:moveTo>
                      <a:pt x="11590" y="21150"/>
                    </a:moveTo>
                    <a:cubicBezTo>
                      <a:pt x="463" y="16318"/>
                      <a:pt x="463" y="16318"/>
                      <a:pt x="463" y="16318"/>
                    </a:cubicBezTo>
                    <a:cubicBezTo>
                      <a:pt x="135" y="16318"/>
                      <a:pt x="-192" y="15750"/>
                      <a:pt x="135" y="15466"/>
                    </a:cubicBezTo>
                    <a:cubicBezTo>
                      <a:pt x="8644" y="402"/>
                      <a:pt x="8644" y="402"/>
                      <a:pt x="8644" y="402"/>
                    </a:cubicBezTo>
                    <a:cubicBezTo>
                      <a:pt x="8644" y="118"/>
                      <a:pt x="9299" y="-166"/>
                      <a:pt x="9626" y="118"/>
                    </a:cubicBezTo>
                    <a:cubicBezTo>
                      <a:pt x="20753" y="4666"/>
                      <a:pt x="20753" y="4666"/>
                      <a:pt x="20753" y="4666"/>
                    </a:cubicBezTo>
                    <a:cubicBezTo>
                      <a:pt x="21408" y="4950"/>
                      <a:pt x="21408" y="5518"/>
                      <a:pt x="21408" y="5802"/>
                    </a:cubicBezTo>
                    <a:cubicBezTo>
                      <a:pt x="12899" y="20866"/>
                      <a:pt x="12899" y="20866"/>
                      <a:pt x="12899" y="20866"/>
                    </a:cubicBezTo>
                    <a:cubicBezTo>
                      <a:pt x="12572" y="21150"/>
                      <a:pt x="11917" y="21434"/>
                      <a:pt x="11590" y="2115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5" name="Freeform 83"/>
              <p:cNvSpPr/>
              <p:nvPr/>
            </p:nvSpPr>
            <p:spPr>
              <a:xfrm>
                <a:off x="4231" y="1045550"/>
                <a:ext cx="1776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5891"/>
                    </a:move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1964" y="17673"/>
                      <a:pt x="1964" y="17673"/>
                      <a:pt x="1964" y="17673"/>
                    </a:cubicBezTo>
                    <a:cubicBezTo>
                      <a:pt x="0" y="15709"/>
                      <a:pt x="0" y="13745"/>
                      <a:pt x="0" y="9818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589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6" name="Freeform 84"/>
              <p:cNvSpPr/>
              <p:nvPr/>
            </p:nvSpPr>
            <p:spPr>
              <a:xfrm>
                <a:off x="10499" y="1028836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7" name="Freeform 85"/>
              <p:cNvSpPr/>
              <p:nvPr/>
            </p:nvSpPr>
            <p:spPr>
              <a:xfrm>
                <a:off x="17811" y="101316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8" name="Freeform 86"/>
              <p:cNvSpPr/>
              <p:nvPr/>
            </p:nvSpPr>
            <p:spPr>
              <a:xfrm>
                <a:off x="17811" y="1051817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09" name="Freeform 87"/>
              <p:cNvSpPr/>
              <p:nvPr/>
            </p:nvSpPr>
            <p:spPr>
              <a:xfrm>
                <a:off x="26168" y="1037193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200"/>
                    </a:moveTo>
                    <a:lnTo>
                      <a:pt x="15600" y="21600"/>
                    </a:lnTo>
                    <a:lnTo>
                      <a:pt x="0" y="15600"/>
                    </a:lnTo>
                    <a:lnTo>
                      <a:pt x="7200" y="0"/>
                    </a:lnTo>
                    <a:lnTo>
                      <a:pt x="21600" y="72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0" name="Freeform 88"/>
              <p:cNvSpPr/>
              <p:nvPr/>
            </p:nvSpPr>
            <p:spPr>
              <a:xfrm>
                <a:off x="32436" y="10204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1" name="Freeform 89"/>
              <p:cNvSpPr/>
              <p:nvPr/>
            </p:nvSpPr>
            <p:spPr>
              <a:xfrm>
                <a:off x="26168" y="996453"/>
                <a:ext cx="1985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2" name="Freeform 90"/>
              <p:cNvSpPr/>
              <p:nvPr/>
            </p:nvSpPr>
            <p:spPr>
              <a:xfrm>
                <a:off x="32436" y="980784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3" name="Freeform 91"/>
              <p:cNvSpPr/>
              <p:nvPr/>
            </p:nvSpPr>
            <p:spPr>
              <a:xfrm>
                <a:off x="40793" y="967129"/>
                <a:ext cx="20894" cy="18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46" extrusionOk="0">
                    <a:moveTo>
                      <a:pt x="21600" y="6146"/>
                    </a:moveTo>
                    <a:cubicBezTo>
                      <a:pt x="14400" y="20546"/>
                      <a:pt x="14400" y="20546"/>
                      <a:pt x="14400" y="20546"/>
                    </a:cubicBezTo>
                    <a:cubicBezTo>
                      <a:pt x="0" y="13346"/>
                      <a:pt x="0" y="13346"/>
                      <a:pt x="0" y="13346"/>
                    </a:cubicBezTo>
                    <a:cubicBezTo>
                      <a:pt x="5400" y="2546"/>
                      <a:pt x="5400" y="2546"/>
                      <a:pt x="5400" y="2546"/>
                    </a:cubicBezTo>
                    <a:cubicBezTo>
                      <a:pt x="5400" y="746"/>
                      <a:pt x="9000" y="-1054"/>
                      <a:pt x="10800" y="746"/>
                    </a:cubicBezTo>
                    <a:lnTo>
                      <a:pt x="21600" y="6146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4" name="Freeform 92"/>
              <p:cNvSpPr/>
              <p:nvPr/>
            </p:nvSpPr>
            <p:spPr>
              <a:xfrm>
                <a:off x="40793" y="1004810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5" name="Freeform 93"/>
              <p:cNvSpPr/>
              <p:nvPr/>
            </p:nvSpPr>
            <p:spPr>
              <a:xfrm>
                <a:off x="48106" y="989141"/>
                <a:ext cx="19849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44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6" name="Freeform 94"/>
              <p:cNvSpPr/>
              <p:nvPr/>
            </p:nvSpPr>
            <p:spPr>
              <a:xfrm>
                <a:off x="56463" y="972427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7" name="Freeform 95"/>
              <p:cNvSpPr/>
              <p:nvPr/>
            </p:nvSpPr>
            <p:spPr>
              <a:xfrm>
                <a:off x="34526" y="1060174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5600" y="21600"/>
                    </a:lnTo>
                    <a:lnTo>
                      <a:pt x="0" y="15600"/>
                    </a:lnTo>
                    <a:lnTo>
                      <a:pt x="7200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8" name="Freeform 96"/>
              <p:cNvSpPr/>
              <p:nvPr/>
            </p:nvSpPr>
            <p:spPr>
              <a:xfrm>
                <a:off x="40793" y="1043461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19" name="Freeform 97"/>
              <p:cNvSpPr/>
              <p:nvPr/>
            </p:nvSpPr>
            <p:spPr>
              <a:xfrm>
                <a:off x="49151" y="1028836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0" name="Freeform 98"/>
              <p:cNvSpPr/>
              <p:nvPr/>
            </p:nvSpPr>
            <p:spPr>
              <a:xfrm>
                <a:off x="49151" y="1067486"/>
                <a:ext cx="1880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855"/>
                    </a:moveTo>
                    <a:cubicBezTo>
                      <a:pt x="17673" y="19636"/>
                      <a:pt x="17673" y="19636"/>
                      <a:pt x="17673" y="19636"/>
                    </a:cubicBezTo>
                    <a:cubicBezTo>
                      <a:pt x="15709" y="21600"/>
                      <a:pt x="11782" y="21600"/>
                      <a:pt x="9818" y="21600"/>
                    </a:cubicBezTo>
                    <a:cubicBezTo>
                      <a:pt x="0" y="15709"/>
                      <a:pt x="0" y="15709"/>
                      <a:pt x="0" y="15709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7855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1" name="Freeform 99"/>
              <p:cNvSpPr/>
              <p:nvPr/>
            </p:nvSpPr>
            <p:spPr>
              <a:xfrm>
                <a:off x="56463" y="1051817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2" name="Freeform 100"/>
              <p:cNvSpPr/>
              <p:nvPr/>
            </p:nvSpPr>
            <p:spPr>
              <a:xfrm>
                <a:off x="64820" y="1035104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5600" y="21600"/>
                    </a:lnTo>
                    <a:lnTo>
                      <a:pt x="0" y="14040"/>
                    </a:lnTo>
                    <a:lnTo>
                      <a:pt x="600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3" name="Freeform 101"/>
              <p:cNvSpPr/>
              <p:nvPr/>
            </p:nvSpPr>
            <p:spPr>
              <a:xfrm>
                <a:off x="56463" y="1011078"/>
                <a:ext cx="19850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4" name="Freeform 102"/>
              <p:cNvSpPr/>
              <p:nvPr/>
            </p:nvSpPr>
            <p:spPr>
              <a:xfrm>
                <a:off x="64820" y="996453"/>
                <a:ext cx="19850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5" name="Freeform 103"/>
              <p:cNvSpPr/>
              <p:nvPr/>
            </p:nvSpPr>
            <p:spPr>
              <a:xfrm>
                <a:off x="71088" y="980784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6" name="Freeform 104"/>
              <p:cNvSpPr/>
              <p:nvPr/>
            </p:nvSpPr>
            <p:spPr>
              <a:xfrm>
                <a:off x="71088" y="1020479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7" name="Freeform 105"/>
              <p:cNvSpPr/>
              <p:nvPr/>
            </p:nvSpPr>
            <p:spPr>
              <a:xfrm>
                <a:off x="80490" y="1004810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32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8" name="Freeform 106"/>
              <p:cNvSpPr/>
              <p:nvPr/>
            </p:nvSpPr>
            <p:spPr>
              <a:xfrm>
                <a:off x="86758" y="988096"/>
                <a:ext cx="18881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46" h="21600" extrusionOk="0">
                    <a:moveTo>
                      <a:pt x="19800" y="10800"/>
                    </a:moveTo>
                    <a:cubicBezTo>
                      <a:pt x="14400" y="21600"/>
                      <a:pt x="14400" y="21600"/>
                      <a:pt x="14400" y="21600"/>
                    </a:cubicBezTo>
                    <a:cubicBezTo>
                      <a:pt x="0" y="14400"/>
                      <a:pt x="0" y="14400"/>
                      <a:pt x="0" y="14400"/>
                    </a:cubicBezTo>
                    <a:cubicBezTo>
                      <a:pt x="7200" y="0"/>
                      <a:pt x="7200" y="0"/>
                      <a:pt x="7200" y="0"/>
                    </a:cubicBezTo>
                    <a:cubicBezTo>
                      <a:pt x="18000" y="5400"/>
                      <a:pt x="18000" y="5400"/>
                      <a:pt x="18000" y="5400"/>
                    </a:cubicBezTo>
                    <a:cubicBezTo>
                      <a:pt x="19800" y="7200"/>
                      <a:pt x="21600" y="9000"/>
                      <a:pt x="19800" y="108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29" name="Freeform 107"/>
              <p:cNvSpPr/>
              <p:nvPr/>
            </p:nvSpPr>
            <p:spPr>
              <a:xfrm>
                <a:off x="72080" y="813647"/>
                <a:ext cx="110787" cy="126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8" h="21600" extrusionOk="0">
                    <a:moveTo>
                      <a:pt x="11590" y="21600"/>
                    </a:moveTo>
                    <a:cubicBezTo>
                      <a:pt x="463" y="16704"/>
                      <a:pt x="463" y="16704"/>
                      <a:pt x="463" y="16704"/>
                    </a:cubicBezTo>
                    <a:cubicBezTo>
                      <a:pt x="135" y="16416"/>
                      <a:pt x="-192" y="16128"/>
                      <a:pt x="135" y="15552"/>
                    </a:cubicBezTo>
                    <a:cubicBezTo>
                      <a:pt x="8644" y="576"/>
                      <a:pt x="8644" y="576"/>
                      <a:pt x="8644" y="576"/>
                    </a:cubicBezTo>
                    <a:cubicBezTo>
                      <a:pt x="8972" y="0"/>
                      <a:pt x="9299" y="0"/>
                      <a:pt x="9953" y="0"/>
                    </a:cubicBezTo>
                    <a:cubicBezTo>
                      <a:pt x="20753" y="4896"/>
                      <a:pt x="20753" y="4896"/>
                      <a:pt x="20753" y="4896"/>
                    </a:cubicBezTo>
                    <a:cubicBezTo>
                      <a:pt x="21408" y="5184"/>
                      <a:pt x="21408" y="5472"/>
                      <a:pt x="21408" y="6048"/>
                    </a:cubicBezTo>
                    <a:cubicBezTo>
                      <a:pt x="12899" y="21024"/>
                      <a:pt x="12899" y="21024"/>
                      <a:pt x="12899" y="21024"/>
                    </a:cubicBezTo>
                    <a:cubicBezTo>
                      <a:pt x="12572" y="21600"/>
                      <a:pt x="12244" y="21600"/>
                      <a:pt x="11590" y="2160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0" name="Freeform 108"/>
              <p:cNvSpPr/>
              <p:nvPr/>
            </p:nvSpPr>
            <p:spPr>
              <a:xfrm>
                <a:off x="76312" y="895127"/>
                <a:ext cx="1880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200"/>
                    </a:move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3927" y="16200"/>
                      <a:pt x="3927" y="16200"/>
                      <a:pt x="3927" y="16200"/>
                    </a:cubicBezTo>
                    <a:cubicBezTo>
                      <a:pt x="0" y="16200"/>
                      <a:pt x="0" y="12600"/>
                      <a:pt x="0" y="10800"/>
                    </a:cubicBezTo>
                    <a:cubicBezTo>
                      <a:pt x="5891" y="0"/>
                      <a:pt x="5891" y="0"/>
                      <a:pt x="5891" y="0"/>
                    </a:cubicBezTo>
                    <a:lnTo>
                      <a:pt x="21600" y="72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1" name="Freeform 109"/>
              <p:cNvSpPr/>
              <p:nvPr/>
            </p:nvSpPr>
            <p:spPr>
              <a:xfrm>
                <a:off x="83624" y="879458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2" name="Freeform 110"/>
              <p:cNvSpPr/>
              <p:nvPr/>
            </p:nvSpPr>
            <p:spPr>
              <a:xfrm>
                <a:off x="89892" y="864833"/>
                <a:ext cx="20894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624"/>
                    </a:moveTo>
                    <a:lnTo>
                      <a:pt x="14040" y="21600"/>
                    </a:lnTo>
                    <a:lnTo>
                      <a:pt x="0" y="16518"/>
                    </a:lnTo>
                    <a:lnTo>
                      <a:pt x="7560" y="0"/>
                    </a:lnTo>
                    <a:lnTo>
                      <a:pt x="21600" y="7624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3" name="Freeform 111"/>
              <p:cNvSpPr/>
              <p:nvPr/>
            </p:nvSpPr>
            <p:spPr>
              <a:xfrm>
                <a:off x="89892" y="903483"/>
                <a:ext cx="20894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040" y="21600"/>
                    </a:lnTo>
                    <a:lnTo>
                      <a:pt x="0" y="15600"/>
                    </a:lnTo>
                    <a:lnTo>
                      <a:pt x="7560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4" name="Freeform 112"/>
              <p:cNvSpPr/>
              <p:nvPr/>
            </p:nvSpPr>
            <p:spPr>
              <a:xfrm>
                <a:off x="98249" y="886770"/>
                <a:ext cx="20894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5" name="Freeform 113"/>
              <p:cNvSpPr/>
              <p:nvPr/>
            </p:nvSpPr>
            <p:spPr>
              <a:xfrm>
                <a:off x="105562" y="871101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958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7958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6" name="Freeform 114"/>
              <p:cNvSpPr/>
              <p:nvPr/>
            </p:nvSpPr>
            <p:spPr>
              <a:xfrm>
                <a:off x="98249" y="847075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7" name="Freeform 115"/>
              <p:cNvSpPr/>
              <p:nvPr/>
            </p:nvSpPr>
            <p:spPr>
              <a:xfrm>
                <a:off x="106606" y="832450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8" name="Freeform 116"/>
              <p:cNvSpPr/>
              <p:nvPr/>
            </p:nvSpPr>
            <p:spPr>
              <a:xfrm>
                <a:off x="113919" y="817368"/>
                <a:ext cx="19849" cy="182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26" extrusionOk="0">
                    <a:moveTo>
                      <a:pt x="21600" y="5217"/>
                    </a:moveTo>
                    <a:cubicBezTo>
                      <a:pt x="14400" y="20926"/>
                      <a:pt x="14400" y="20926"/>
                      <a:pt x="14400" y="20926"/>
                    </a:cubicBezTo>
                    <a:cubicBezTo>
                      <a:pt x="0" y="13071"/>
                      <a:pt x="0" y="13071"/>
                      <a:pt x="0" y="13071"/>
                    </a:cubicBezTo>
                    <a:cubicBezTo>
                      <a:pt x="5400" y="3253"/>
                      <a:pt x="5400" y="3253"/>
                      <a:pt x="5400" y="3253"/>
                    </a:cubicBezTo>
                    <a:cubicBezTo>
                      <a:pt x="7200" y="-674"/>
                      <a:pt x="9000" y="-674"/>
                      <a:pt x="10800" y="1290"/>
                    </a:cubicBezTo>
                    <a:lnTo>
                      <a:pt x="21600" y="5217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39" name="Freeform 117"/>
              <p:cNvSpPr/>
              <p:nvPr/>
            </p:nvSpPr>
            <p:spPr>
              <a:xfrm>
                <a:off x="113919" y="854387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0" name="Freeform 118"/>
              <p:cNvSpPr/>
              <p:nvPr/>
            </p:nvSpPr>
            <p:spPr>
              <a:xfrm>
                <a:off x="122276" y="838718"/>
                <a:ext cx="18805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5600" y="21600"/>
                    </a:lnTo>
                    <a:lnTo>
                      <a:pt x="0" y="14040"/>
                    </a:lnTo>
                    <a:lnTo>
                      <a:pt x="600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1" name="Freeform 119"/>
              <p:cNvSpPr/>
              <p:nvPr/>
            </p:nvSpPr>
            <p:spPr>
              <a:xfrm>
                <a:off x="129589" y="824093"/>
                <a:ext cx="19849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3642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2" name="Freeform 120"/>
              <p:cNvSpPr/>
              <p:nvPr/>
            </p:nvSpPr>
            <p:spPr>
              <a:xfrm>
                <a:off x="106606" y="909751"/>
                <a:ext cx="2089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3" name="Freeform 121"/>
              <p:cNvSpPr/>
              <p:nvPr/>
            </p:nvSpPr>
            <p:spPr>
              <a:xfrm>
                <a:off x="113919" y="895127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4" name="Freeform 122"/>
              <p:cNvSpPr/>
              <p:nvPr/>
            </p:nvSpPr>
            <p:spPr>
              <a:xfrm>
                <a:off x="122276" y="879458"/>
                <a:ext cx="19850" cy="18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400"/>
                    </a:moveTo>
                    <a:lnTo>
                      <a:pt x="14779" y="21600"/>
                    </a:lnTo>
                    <a:lnTo>
                      <a:pt x="0" y="15600"/>
                    </a:lnTo>
                    <a:lnTo>
                      <a:pt x="7958" y="0"/>
                    </a:lnTo>
                    <a:lnTo>
                      <a:pt x="21600" y="84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5" name="Freeform 123"/>
              <p:cNvSpPr/>
              <p:nvPr/>
            </p:nvSpPr>
            <p:spPr>
              <a:xfrm>
                <a:off x="122276" y="918108"/>
                <a:ext cx="19850" cy="17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50" extrusionOk="0">
                    <a:moveTo>
                      <a:pt x="21600" y="5891"/>
                    </a:moveTo>
                    <a:cubicBezTo>
                      <a:pt x="16200" y="17673"/>
                      <a:pt x="16200" y="17673"/>
                      <a:pt x="16200" y="17673"/>
                    </a:cubicBezTo>
                    <a:cubicBezTo>
                      <a:pt x="14400" y="19636"/>
                      <a:pt x="12600" y="21600"/>
                      <a:pt x="9000" y="19636"/>
                    </a:cubicBezTo>
                    <a:cubicBezTo>
                      <a:pt x="0" y="15709"/>
                      <a:pt x="0" y="15709"/>
                      <a:pt x="0" y="15709"/>
                    </a:cubicBezTo>
                    <a:cubicBezTo>
                      <a:pt x="7200" y="0"/>
                      <a:pt x="7200" y="0"/>
                      <a:pt x="7200" y="0"/>
                    </a:cubicBezTo>
                    <a:lnTo>
                      <a:pt x="21600" y="589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6" name="Freeform 124"/>
              <p:cNvSpPr/>
              <p:nvPr/>
            </p:nvSpPr>
            <p:spPr>
              <a:xfrm>
                <a:off x="129589" y="901394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3642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7" name="Freeform 125"/>
              <p:cNvSpPr/>
              <p:nvPr/>
            </p:nvSpPr>
            <p:spPr>
              <a:xfrm>
                <a:off x="137946" y="886770"/>
                <a:ext cx="19849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779" y="21600"/>
                    </a:lnTo>
                    <a:lnTo>
                      <a:pt x="0" y="14779"/>
                    </a:lnTo>
                    <a:lnTo>
                      <a:pt x="6821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8" name="Freeform 126"/>
              <p:cNvSpPr/>
              <p:nvPr/>
            </p:nvSpPr>
            <p:spPr>
              <a:xfrm>
                <a:off x="130633" y="862744"/>
                <a:ext cx="18805" cy="198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5600" y="21600"/>
                    </a:lnTo>
                    <a:lnTo>
                      <a:pt x="0" y="14779"/>
                    </a:lnTo>
                    <a:lnTo>
                      <a:pt x="600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49" name="Freeform 127"/>
              <p:cNvSpPr/>
              <p:nvPr/>
            </p:nvSpPr>
            <p:spPr>
              <a:xfrm>
                <a:off x="137946" y="847075"/>
                <a:ext cx="19849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779" y="21600"/>
                    </a:lnTo>
                    <a:lnTo>
                      <a:pt x="0" y="14040"/>
                    </a:lnTo>
                    <a:lnTo>
                      <a:pt x="6821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0" name="Freeform 128"/>
              <p:cNvSpPr/>
              <p:nvPr/>
            </p:nvSpPr>
            <p:spPr>
              <a:xfrm>
                <a:off x="146303" y="832450"/>
                <a:ext cx="19850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000"/>
                    </a:moveTo>
                    <a:lnTo>
                      <a:pt x="14779" y="21600"/>
                    </a:lnTo>
                    <a:lnTo>
                      <a:pt x="0" y="13200"/>
                    </a:lnTo>
                    <a:lnTo>
                      <a:pt x="6821" y="0"/>
                    </a:lnTo>
                    <a:lnTo>
                      <a:pt x="21600" y="60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1" name="Freeform 129"/>
              <p:cNvSpPr/>
              <p:nvPr/>
            </p:nvSpPr>
            <p:spPr>
              <a:xfrm>
                <a:off x="144214" y="869011"/>
                <a:ext cx="20894" cy="208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560"/>
                    </a:moveTo>
                    <a:lnTo>
                      <a:pt x="14040" y="21600"/>
                    </a:lnTo>
                    <a:lnTo>
                      <a:pt x="0" y="14040"/>
                    </a:lnTo>
                    <a:lnTo>
                      <a:pt x="7560" y="0"/>
                    </a:lnTo>
                    <a:lnTo>
                      <a:pt x="21600" y="756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2" name="Freeform 130"/>
              <p:cNvSpPr/>
              <p:nvPr/>
            </p:nvSpPr>
            <p:spPr>
              <a:xfrm>
                <a:off x="152571" y="854387"/>
                <a:ext cx="20894" cy="19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821"/>
                    </a:moveTo>
                    <a:lnTo>
                      <a:pt x="14040" y="21600"/>
                    </a:lnTo>
                    <a:lnTo>
                      <a:pt x="0" y="14779"/>
                    </a:lnTo>
                    <a:lnTo>
                      <a:pt x="7560" y="0"/>
                    </a:lnTo>
                    <a:lnTo>
                      <a:pt x="21600" y="6821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3" name="Freeform 131"/>
              <p:cNvSpPr/>
              <p:nvPr/>
            </p:nvSpPr>
            <p:spPr>
              <a:xfrm>
                <a:off x="160928" y="838718"/>
                <a:ext cx="17804" cy="20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0" h="21600" extrusionOk="0">
                    <a:moveTo>
                      <a:pt x="19636" y="10800"/>
                    </a:moveTo>
                    <a:cubicBezTo>
                      <a:pt x="15709" y="21600"/>
                      <a:pt x="15709" y="21600"/>
                      <a:pt x="15709" y="21600"/>
                    </a:cubicBezTo>
                    <a:cubicBezTo>
                      <a:pt x="0" y="14400"/>
                      <a:pt x="0" y="14400"/>
                      <a:pt x="0" y="14400"/>
                    </a:cubicBezTo>
                    <a:cubicBezTo>
                      <a:pt x="5891" y="0"/>
                      <a:pt x="5891" y="0"/>
                      <a:pt x="5891" y="0"/>
                    </a:cubicBezTo>
                    <a:cubicBezTo>
                      <a:pt x="17673" y="5400"/>
                      <a:pt x="17673" y="5400"/>
                      <a:pt x="17673" y="5400"/>
                    </a:cubicBezTo>
                    <a:cubicBezTo>
                      <a:pt x="19636" y="5400"/>
                      <a:pt x="21600" y="9000"/>
                      <a:pt x="19636" y="108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4" name="Freeform 132"/>
              <p:cNvSpPr/>
              <p:nvPr/>
            </p:nvSpPr>
            <p:spPr>
              <a:xfrm>
                <a:off x="41852" y="915927"/>
                <a:ext cx="109637" cy="716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6" h="20590" extrusionOk="0">
                    <a:moveTo>
                      <a:pt x="1759" y="1826"/>
                    </a:moveTo>
                    <a:cubicBezTo>
                      <a:pt x="122" y="6626"/>
                      <a:pt x="122" y="6626"/>
                      <a:pt x="122" y="6626"/>
                    </a:cubicBezTo>
                    <a:cubicBezTo>
                      <a:pt x="-205" y="8066"/>
                      <a:pt x="122" y="9986"/>
                      <a:pt x="1104" y="10466"/>
                    </a:cubicBezTo>
                    <a:cubicBezTo>
                      <a:pt x="14522" y="20066"/>
                      <a:pt x="14522" y="20066"/>
                      <a:pt x="14522" y="20066"/>
                    </a:cubicBezTo>
                    <a:cubicBezTo>
                      <a:pt x="15504" y="21026"/>
                      <a:pt x="16486" y="20546"/>
                      <a:pt x="17140" y="19586"/>
                    </a:cubicBezTo>
                    <a:cubicBezTo>
                      <a:pt x="17140" y="19586"/>
                      <a:pt x="17468" y="20066"/>
                      <a:pt x="17795" y="20066"/>
                    </a:cubicBezTo>
                    <a:cubicBezTo>
                      <a:pt x="18777" y="21026"/>
                      <a:pt x="20413" y="20066"/>
                      <a:pt x="21068" y="18626"/>
                    </a:cubicBezTo>
                    <a:cubicBezTo>
                      <a:pt x="21395" y="16706"/>
                      <a:pt x="21068" y="14786"/>
                      <a:pt x="19759" y="13826"/>
                    </a:cubicBezTo>
                    <a:cubicBezTo>
                      <a:pt x="19431" y="13346"/>
                      <a:pt x="19431" y="13346"/>
                      <a:pt x="19104" y="13346"/>
                    </a:cubicBezTo>
                    <a:cubicBezTo>
                      <a:pt x="19104" y="11906"/>
                      <a:pt x="18777" y="10466"/>
                      <a:pt x="17795" y="9986"/>
                    </a:cubicBezTo>
                    <a:cubicBezTo>
                      <a:pt x="4704" y="386"/>
                      <a:pt x="4704" y="386"/>
                      <a:pt x="4704" y="386"/>
                    </a:cubicBezTo>
                    <a:cubicBezTo>
                      <a:pt x="3722" y="-574"/>
                      <a:pt x="2413" y="386"/>
                      <a:pt x="1759" y="182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5" name="Freeform 133"/>
              <p:cNvSpPr/>
              <p:nvPr/>
            </p:nvSpPr>
            <p:spPr>
              <a:xfrm>
                <a:off x="10437" y="893037"/>
                <a:ext cx="45044" cy="596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96" h="21249" extrusionOk="0">
                    <a:moveTo>
                      <a:pt x="10348" y="600"/>
                    </a:moveTo>
                    <a:cubicBezTo>
                      <a:pt x="319" y="16800"/>
                      <a:pt x="319" y="16800"/>
                      <a:pt x="319" y="16800"/>
                    </a:cubicBezTo>
                    <a:cubicBezTo>
                      <a:pt x="-452" y="16800"/>
                      <a:pt x="319" y="18000"/>
                      <a:pt x="1091" y="18000"/>
                    </a:cubicBezTo>
                    <a:cubicBezTo>
                      <a:pt x="8805" y="21000"/>
                      <a:pt x="8805" y="21000"/>
                      <a:pt x="8805" y="21000"/>
                    </a:cubicBezTo>
                    <a:cubicBezTo>
                      <a:pt x="9577" y="21600"/>
                      <a:pt x="10348" y="21000"/>
                      <a:pt x="10348" y="20400"/>
                    </a:cubicBezTo>
                    <a:cubicBezTo>
                      <a:pt x="20377" y="4800"/>
                      <a:pt x="20377" y="4800"/>
                      <a:pt x="20377" y="4800"/>
                    </a:cubicBezTo>
                    <a:cubicBezTo>
                      <a:pt x="21148" y="4200"/>
                      <a:pt x="20377" y="3600"/>
                      <a:pt x="19605" y="3000"/>
                    </a:cubicBezTo>
                    <a:cubicBezTo>
                      <a:pt x="11891" y="0"/>
                      <a:pt x="11891" y="0"/>
                      <a:pt x="11891" y="0"/>
                    </a:cubicBezTo>
                    <a:cubicBezTo>
                      <a:pt x="11119" y="0"/>
                      <a:pt x="10348" y="0"/>
                      <a:pt x="10348" y="600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6" name="Freeform 134"/>
              <p:cNvSpPr/>
              <p:nvPr/>
            </p:nvSpPr>
            <p:spPr>
              <a:xfrm>
                <a:off x="48106" y="915946"/>
                <a:ext cx="103389" cy="63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7" h="20938" extrusionOk="0">
                    <a:moveTo>
                      <a:pt x="697" y="2107"/>
                    </a:moveTo>
                    <a:cubicBezTo>
                      <a:pt x="0" y="4876"/>
                      <a:pt x="0" y="4876"/>
                      <a:pt x="0" y="4876"/>
                    </a:cubicBezTo>
                    <a:cubicBezTo>
                      <a:pt x="21252" y="20938"/>
                      <a:pt x="21252" y="20938"/>
                      <a:pt x="21252" y="20938"/>
                    </a:cubicBezTo>
                    <a:cubicBezTo>
                      <a:pt x="21600" y="19276"/>
                      <a:pt x="21252" y="16507"/>
                      <a:pt x="19858" y="15953"/>
                    </a:cubicBezTo>
                    <a:cubicBezTo>
                      <a:pt x="19510" y="15400"/>
                      <a:pt x="19510" y="15400"/>
                      <a:pt x="19161" y="15400"/>
                    </a:cubicBezTo>
                    <a:cubicBezTo>
                      <a:pt x="19161" y="13738"/>
                      <a:pt x="18813" y="12076"/>
                      <a:pt x="17768" y="11523"/>
                    </a:cubicBezTo>
                    <a:cubicBezTo>
                      <a:pt x="3832" y="446"/>
                      <a:pt x="3832" y="446"/>
                      <a:pt x="3832" y="446"/>
                    </a:cubicBezTo>
                    <a:cubicBezTo>
                      <a:pt x="2787" y="-662"/>
                      <a:pt x="1394" y="446"/>
                      <a:pt x="697" y="2107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7" name="Freeform 135"/>
              <p:cNvSpPr/>
              <p:nvPr/>
            </p:nvSpPr>
            <p:spPr>
              <a:xfrm>
                <a:off x="20945" y="893037"/>
                <a:ext cx="34528" cy="35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7" h="21600" extrusionOk="0">
                    <a:moveTo>
                      <a:pt x="7200" y="1029"/>
                    </a:moveTo>
                    <a:cubicBezTo>
                      <a:pt x="0" y="14400"/>
                      <a:pt x="0" y="14400"/>
                      <a:pt x="0" y="14400"/>
                    </a:cubicBezTo>
                    <a:cubicBezTo>
                      <a:pt x="14400" y="21600"/>
                      <a:pt x="14400" y="21600"/>
                      <a:pt x="14400" y="21600"/>
                    </a:cubicBezTo>
                    <a:cubicBezTo>
                      <a:pt x="20571" y="8229"/>
                      <a:pt x="20571" y="8229"/>
                      <a:pt x="20571" y="8229"/>
                    </a:cubicBezTo>
                    <a:cubicBezTo>
                      <a:pt x="21600" y="7200"/>
                      <a:pt x="20571" y="6171"/>
                      <a:pt x="19543" y="5143"/>
                    </a:cubicBezTo>
                    <a:cubicBezTo>
                      <a:pt x="9257" y="0"/>
                      <a:pt x="9257" y="0"/>
                      <a:pt x="9257" y="0"/>
                    </a:cubicBezTo>
                    <a:cubicBezTo>
                      <a:pt x="8229" y="0"/>
                      <a:pt x="7200" y="0"/>
                      <a:pt x="7200" y="1029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8" name="Freeform 136"/>
              <p:cNvSpPr/>
              <p:nvPr/>
            </p:nvSpPr>
            <p:spPr>
              <a:xfrm>
                <a:off x="1430603" y="997439"/>
                <a:ext cx="102004" cy="97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04" h="21171" extrusionOk="0">
                    <a:moveTo>
                      <a:pt x="265" y="8939"/>
                    </a:moveTo>
                    <a:cubicBezTo>
                      <a:pt x="6639" y="518"/>
                      <a:pt x="6639" y="518"/>
                      <a:pt x="6639" y="518"/>
                    </a:cubicBezTo>
                    <a:cubicBezTo>
                      <a:pt x="6993" y="152"/>
                      <a:pt x="7701" y="-214"/>
                      <a:pt x="8055" y="152"/>
                    </a:cubicBezTo>
                    <a:cubicBezTo>
                      <a:pt x="20803" y="11135"/>
                      <a:pt x="20803" y="11135"/>
                      <a:pt x="20803" y="11135"/>
                    </a:cubicBezTo>
                    <a:cubicBezTo>
                      <a:pt x="21157" y="11135"/>
                      <a:pt x="21511" y="11867"/>
                      <a:pt x="21157" y="12233"/>
                    </a:cubicBezTo>
                    <a:cubicBezTo>
                      <a:pt x="14429" y="20654"/>
                      <a:pt x="14429" y="20654"/>
                      <a:pt x="14429" y="20654"/>
                    </a:cubicBezTo>
                    <a:cubicBezTo>
                      <a:pt x="14075" y="21020"/>
                      <a:pt x="13721" y="21386"/>
                      <a:pt x="13367" y="21020"/>
                    </a:cubicBezTo>
                    <a:cubicBezTo>
                      <a:pt x="265" y="10037"/>
                      <a:pt x="265" y="10037"/>
                      <a:pt x="265" y="10037"/>
                    </a:cubicBezTo>
                    <a:cubicBezTo>
                      <a:pt x="-89" y="10037"/>
                      <a:pt x="-89" y="9305"/>
                      <a:pt x="265" y="893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59" name="Freeform 137"/>
              <p:cNvSpPr/>
              <p:nvPr/>
            </p:nvSpPr>
            <p:spPr>
              <a:xfrm>
                <a:off x="1457340" y="1000516"/>
                <a:ext cx="17760" cy="1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00" extrusionOk="0">
                    <a:moveTo>
                      <a:pt x="12960" y="20400"/>
                    </a:moveTo>
                    <a:cubicBezTo>
                      <a:pt x="0" y="9600"/>
                      <a:pt x="0" y="9600"/>
                      <a:pt x="0" y="9600"/>
                    </a:cubicBezTo>
                    <a:cubicBezTo>
                      <a:pt x="8640" y="960"/>
                      <a:pt x="8640" y="960"/>
                      <a:pt x="8640" y="960"/>
                    </a:cubicBezTo>
                    <a:cubicBezTo>
                      <a:pt x="8640" y="960"/>
                      <a:pt x="12960" y="-1200"/>
                      <a:pt x="12960" y="960"/>
                    </a:cubicBezTo>
                    <a:cubicBezTo>
                      <a:pt x="21600" y="7440"/>
                      <a:pt x="21600" y="7440"/>
                      <a:pt x="21600" y="7440"/>
                    </a:cubicBezTo>
                    <a:lnTo>
                      <a:pt x="12960" y="204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0" name="Freeform 138"/>
              <p:cNvSpPr/>
              <p:nvPr/>
            </p:nvSpPr>
            <p:spPr>
              <a:xfrm>
                <a:off x="1469876" y="1007944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1" name="Freeform 139"/>
              <p:cNvSpPr/>
              <p:nvPr/>
            </p:nvSpPr>
            <p:spPr>
              <a:xfrm>
                <a:off x="1479277" y="1016301"/>
                <a:ext cx="17760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2706"/>
                    </a:lnTo>
                    <a:lnTo>
                      <a:pt x="11435" y="0"/>
                    </a:lnTo>
                    <a:lnTo>
                      <a:pt x="21600" y="10165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2" name="Freeform 140"/>
              <p:cNvSpPr/>
              <p:nvPr/>
            </p:nvSpPr>
            <p:spPr>
              <a:xfrm>
                <a:off x="1448983" y="101003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3" name="Freeform 141"/>
              <p:cNvSpPr/>
              <p:nvPr/>
            </p:nvSpPr>
            <p:spPr>
              <a:xfrm>
                <a:off x="1461518" y="1018390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4" name="Freeform 142"/>
              <p:cNvSpPr/>
              <p:nvPr/>
            </p:nvSpPr>
            <p:spPr>
              <a:xfrm>
                <a:off x="1470920" y="1026747"/>
                <a:ext cx="18805" cy="18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lnTo>
                      <a:pt x="0" y="12000"/>
                    </a:lnTo>
                    <a:lnTo>
                      <a:pt x="9600" y="0"/>
                    </a:lnTo>
                    <a:lnTo>
                      <a:pt x="21600" y="9600"/>
                    </a:ln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5" name="Freeform 143"/>
              <p:cNvSpPr/>
              <p:nvPr/>
            </p:nvSpPr>
            <p:spPr>
              <a:xfrm>
                <a:off x="1491813" y="102674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6" name="Freeform 144"/>
              <p:cNvSpPr/>
              <p:nvPr/>
            </p:nvSpPr>
            <p:spPr>
              <a:xfrm>
                <a:off x="1503304" y="1035104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945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7" name="Freeform 145"/>
              <p:cNvSpPr/>
              <p:nvPr/>
            </p:nvSpPr>
            <p:spPr>
              <a:xfrm>
                <a:off x="1513751" y="1043461"/>
                <a:ext cx="15787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600" extrusionOk="0">
                    <a:moveTo>
                      <a:pt x="1296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10800" y="0"/>
                      <a:pt x="10800" y="0"/>
                      <a:pt x="10800" y="0"/>
                    </a:cubicBezTo>
                    <a:cubicBezTo>
                      <a:pt x="19440" y="6480"/>
                      <a:pt x="19440" y="6480"/>
                      <a:pt x="19440" y="6480"/>
                    </a:cubicBezTo>
                    <a:cubicBezTo>
                      <a:pt x="19440" y="8640"/>
                      <a:pt x="21600" y="10800"/>
                      <a:pt x="19440" y="12960"/>
                    </a:cubicBezTo>
                    <a:lnTo>
                      <a:pt x="1296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8" name="Freeform 146"/>
              <p:cNvSpPr/>
              <p:nvPr/>
            </p:nvSpPr>
            <p:spPr>
              <a:xfrm>
                <a:off x="1483456" y="103719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69" name="Freeform 147"/>
              <p:cNvSpPr/>
              <p:nvPr/>
            </p:nvSpPr>
            <p:spPr>
              <a:xfrm>
                <a:off x="1494947" y="1045550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0" name="Freeform 148"/>
              <p:cNvSpPr/>
              <p:nvPr/>
            </p:nvSpPr>
            <p:spPr>
              <a:xfrm>
                <a:off x="1505394" y="105390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1" name="Freeform 149"/>
              <p:cNvSpPr/>
              <p:nvPr/>
            </p:nvSpPr>
            <p:spPr>
              <a:xfrm>
                <a:off x="1440625" y="1021524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2" name="Freeform 150"/>
              <p:cNvSpPr/>
              <p:nvPr/>
            </p:nvSpPr>
            <p:spPr>
              <a:xfrm>
                <a:off x="1452117" y="1029881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435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9450"/>
                    </a:lnTo>
                    <a:lnTo>
                      <a:pt x="1143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3" name="Freeform 151"/>
              <p:cNvSpPr/>
              <p:nvPr/>
            </p:nvSpPr>
            <p:spPr>
              <a:xfrm>
                <a:off x="1462563" y="1038238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10800" y="0"/>
                    </a:lnTo>
                    <a:lnTo>
                      <a:pt x="21600" y="10165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4" name="Freeform 152"/>
              <p:cNvSpPr/>
              <p:nvPr/>
            </p:nvSpPr>
            <p:spPr>
              <a:xfrm>
                <a:off x="1434357" y="1031970"/>
                <a:ext cx="14627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2400" y="15120"/>
                      <a:pt x="2400" y="15120"/>
                      <a:pt x="2400" y="15120"/>
                    </a:cubicBezTo>
                    <a:cubicBezTo>
                      <a:pt x="0" y="12960"/>
                      <a:pt x="0" y="10800"/>
                      <a:pt x="0" y="8640"/>
                    </a:cubicBezTo>
                    <a:cubicBezTo>
                      <a:pt x="9600" y="0"/>
                      <a:pt x="9600" y="0"/>
                      <a:pt x="960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5" name="Freeform 153"/>
              <p:cNvSpPr/>
              <p:nvPr/>
            </p:nvSpPr>
            <p:spPr>
              <a:xfrm>
                <a:off x="1443759" y="1040327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65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10800"/>
                    </a:lnTo>
                    <a:lnTo>
                      <a:pt x="1016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6" name="Freeform 154"/>
              <p:cNvSpPr/>
              <p:nvPr/>
            </p:nvSpPr>
            <p:spPr>
              <a:xfrm>
                <a:off x="1454206" y="1048684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7" name="Freeform 155"/>
              <p:cNvSpPr/>
              <p:nvPr/>
            </p:nvSpPr>
            <p:spPr>
              <a:xfrm>
                <a:off x="1475099" y="1046594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11435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8" name="Freeform 156"/>
              <p:cNvSpPr/>
              <p:nvPr/>
            </p:nvSpPr>
            <p:spPr>
              <a:xfrm>
                <a:off x="1484501" y="105704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79" name="Freeform 157"/>
              <p:cNvSpPr/>
              <p:nvPr/>
            </p:nvSpPr>
            <p:spPr>
              <a:xfrm>
                <a:off x="1497036" y="106539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0" name="Freeform 158"/>
              <p:cNvSpPr/>
              <p:nvPr/>
            </p:nvSpPr>
            <p:spPr>
              <a:xfrm>
                <a:off x="1465697" y="1059130"/>
                <a:ext cx="1776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435" y="21600"/>
                    </a:moveTo>
                    <a:lnTo>
                      <a:pt x="0" y="10800"/>
                    </a:lnTo>
                    <a:lnTo>
                      <a:pt x="8894" y="0"/>
                    </a:lnTo>
                    <a:lnTo>
                      <a:pt x="21600" y="8100"/>
                    </a:lnTo>
                    <a:lnTo>
                      <a:pt x="1143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1" name="Freeform 159"/>
              <p:cNvSpPr/>
              <p:nvPr/>
            </p:nvSpPr>
            <p:spPr>
              <a:xfrm>
                <a:off x="1476143" y="1067486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2" name="Freeform 160"/>
              <p:cNvSpPr/>
              <p:nvPr/>
            </p:nvSpPr>
            <p:spPr>
              <a:xfrm>
                <a:off x="1488679" y="1075843"/>
                <a:ext cx="16716" cy="15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00" extrusionOk="0">
                    <a:moveTo>
                      <a:pt x="8640" y="1944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15120" y="19440"/>
                      <a:pt x="15120" y="19440"/>
                      <a:pt x="15120" y="19440"/>
                    </a:cubicBezTo>
                    <a:cubicBezTo>
                      <a:pt x="1296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3" name="Freeform 161"/>
              <p:cNvSpPr/>
              <p:nvPr/>
            </p:nvSpPr>
            <p:spPr>
              <a:xfrm>
                <a:off x="1535689" y="1081066"/>
                <a:ext cx="101332" cy="97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07" extrusionOk="0">
                    <a:moveTo>
                      <a:pt x="0" y="9310"/>
                    </a:moveTo>
                    <a:cubicBezTo>
                      <a:pt x="6840" y="372"/>
                      <a:pt x="6840" y="372"/>
                      <a:pt x="6840" y="372"/>
                    </a:cubicBezTo>
                    <a:cubicBezTo>
                      <a:pt x="7200" y="0"/>
                      <a:pt x="7560" y="0"/>
                      <a:pt x="7920" y="0"/>
                    </a:cubicBezTo>
                    <a:cubicBezTo>
                      <a:pt x="21240" y="11172"/>
                      <a:pt x="21240" y="11172"/>
                      <a:pt x="21240" y="11172"/>
                    </a:cubicBezTo>
                    <a:cubicBezTo>
                      <a:pt x="21600" y="11545"/>
                      <a:pt x="21600" y="11917"/>
                      <a:pt x="21600" y="12290"/>
                    </a:cubicBezTo>
                    <a:cubicBezTo>
                      <a:pt x="14760" y="21228"/>
                      <a:pt x="14760" y="21228"/>
                      <a:pt x="14760" y="21228"/>
                    </a:cubicBezTo>
                    <a:cubicBezTo>
                      <a:pt x="14400" y="21600"/>
                      <a:pt x="14040" y="21600"/>
                      <a:pt x="13680" y="21228"/>
                    </a:cubicBezTo>
                    <a:cubicBezTo>
                      <a:pt x="360" y="10428"/>
                      <a:pt x="360" y="10428"/>
                      <a:pt x="360" y="10428"/>
                    </a:cubicBezTo>
                    <a:cubicBezTo>
                      <a:pt x="0" y="10055"/>
                      <a:pt x="0" y="9310"/>
                      <a:pt x="0" y="931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4" name="Freeform 162"/>
              <p:cNvSpPr/>
              <p:nvPr/>
            </p:nvSpPr>
            <p:spPr>
              <a:xfrm>
                <a:off x="1562849" y="1084200"/>
                <a:ext cx="1671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960" y="21600"/>
                    </a:moveTo>
                    <a:cubicBezTo>
                      <a:pt x="0" y="12000"/>
                      <a:pt x="0" y="12000"/>
                      <a:pt x="0" y="12000"/>
                    </a:cubicBezTo>
                    <a:cubicBezTo>
                      <a:pt x="6480" y="2400"/>
                      <a:pt x="6480" y="2400"/>
                      <a:pt x="6480" y="2400"/>
                    </a:cubicBezTo>
                    <a:cubicBezTo>
                      <a:pt x="8640" y="0"/>
                      <a:pt x="10800" y="0"/>
                      <a:pt x="12960" y="0"/>
                    </a:cubicBezTo>
                    <a:cubicBezTo>
                      <a:pt x="21600" y="9600"/>
                      <a:pt x="21600" y="9600"/>
                      <a:pt x="21600" y="9600"/>
                    </a:cubicBezTo>
                    <a:lnTo>
                      <a:pt x="1296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5" name="Freeform 163"/>
              <p:cNvSpPr/>
              <p:nvPr/>
            </p:nvSpPr>
            <p:spPr>
              <a:xfrm>
                <a:off x="1574341" y="1091512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6" name="Freeform 164"/>
              <p:cNvSpPr/>
              <p:nvPr/>
            </p:nvSpPr>
            <p:spPr>
              <a:xfrm>
                <a:off x="1584787" y="1100914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94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7" name="Freeform 165"/>
              <p:cNvSpPr/>
              <p:nvPr/>
            </p:nvSpPr>
            <p:spPr>
              <a:xfrm>
                <a:off x="1554492" y="1092557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8" name="Freeform 166"/>
              <p:cNvSpPr/>
              <p:nvPr/>
            </p:nvSpPr>
            <p:spPr>
              <a:xfrm>
                <a:off x="1565983" y="1103003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0800"/>
                    </a:lnTo>
                    <a:lnTo>
                      <a:pt x="9450" y="0"/>
                    </a:lnTo>
                    <a:lnTo>
                      <a:pt x="21600" y="81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89" name="Freeform 167"/>
              <p:cNvSpPr/>
              <p:nvPr/>
            </p:nvSpPr>
            <p:spPr>
              <a:xfrm>
                <a:off x="1576430" y="111136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0" name="Freeform 168"/>
              <p:cNvSpPr/>
              <p:nvPr/>
            </p:nvSpPr>
            <p:spPr>
              <a:xfrm>
                <a:off x="1596278" y="1109271"/>
                <a:ext cx="167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0165"/>
                    </a:lnTo>
                    <a:lnTo>
                      <a:pt x="9450" y="0"/>
                    </a:lnTo>
                    <a:lnTo>
                      <a:pt x="21600" y="8894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1" name="Freeform 169"/>
              <p:cNvSpPr/>
              <p:nvPr/>
            </p:nvSpPr>
            <p:spPr>
              <a:xfrm>
                <a:off x="1606725" y="1117627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10800" y="0"/>
                    </a:lnTo>
                    <a:lnTo>
                      <a:pt x="21600" y="8894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2" name="Freeform 170"/>
              <p:cNvSpPr/>
              <p:nvPr/>
            </p:nvSpPr>
            <p:spPr>
              <a:xfrm>
                <a:off x="1618216" y="1127029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9600" y="0"/>
                      <a:pt x="9600" y="0"/>
                      <a:pt x="9600" y="0"/>
                    </a:cubicBezTo>
                    <a:cubicBezTo>
                      <a:pt x="19200" y="6480"/>
                      <a:pt x="19200" y="6480"/>
                      <a:pt x="19200" y="6480"/>
                    </a:cubicBezTo>
                    <a:cubicBezTo>
                      <a:pt x="21600" y="8640"/>
                      <a:pt x="21600" y="10800"/>
                      <a:pt x="21600" y="12960"/>
                    </a:cubicBez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3" name="Freeform 171"/>
              <p:cNvSpPr/>
              <p:nvPr/>
            </p:nvSpPr>
            <p:spPr>
              <a:xfrm>
                <a:off x="1587921" y="1119717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4" name="Freeform 172"/>
              <p:cNvSpPr/>
              <p:nvPr/>
            </p:nvSpPr>
            <p:spPr>
              <a:xfrm>
                <a:off x="1598368" y="1128074"/>
                <a:ext cx="18804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lnTo>
                      <a:pt x="0" y="13500"/>
                    </a:lnTo>
                    <a:lnTo>
                      <a:pt x="9600" y="0"/>
                    </a:lnTo>
                    <a:lnTo>
                      <a:pt x="21600" y="10800"/>
                    </a:ln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5" name="Freeform 173"/>
              <p:cNvSpPr/>
              <p:nvPr/>
            </p:nvSpPr>
            <p:spPr>
              <a:xfrm>
                <a:off x="1609859" y="1136430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706"/>
                    </a:lnTo>
                    <a:lnTo>
                      <a:pt x="9450" y="0"/>
                    </a:lnTo>
                    <a:lnTo>
                      <a:pt x="21600" y="10165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6" name="Freeform 174"/>
              <p:cNvSpPr/>
              <p:nvPr/>
            </p:nvSpPr>
            <p:spPr>
              <a:xfrm>
                <a:off x="1546135" y="1105092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7" name="Freeform 175"/>
              <p:cNvSpPr/>
              <p:nvPr/>
            </p:nvSpPr>
            <p:spPr>
              <a:xfrm>
                <a:off x="1557626" y="1113449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8" name="Freeform 176"/>
              <p:cNvSpPr/>
              <p:nvPr/>
            </p:nvSpPr>
            <p:spPr>
              <a:xfrm>
                <a:off x="1568073" y="1121806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899" name="Freeform 177"/>
              <p:cNvSpPr/>
              <p:nvPr/>
            </p:nvSpPr>
            <p:spPr>
              <a:xfrm>
                <a:off x="1538823" y="1114494"/>
                <a:ext cx="15670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2400" y="15120"/>
                      <a:pt x="2400" y="15120"/>
                      <a:pt x="2400" y="15120"/>
                    </a:cubicBezTo>
                    <a:cubicBezTo>
                      <a:pt x="0" y="12960"/>
                      <a:pt x="0" y="10800"/>
                      <a:pt x="0" y="8640"/>
                    </a:cubicBezTo>
                    <a:cubicBezTo>
                      <a:pt x="7200" y="0"/>
                      <a:pt x="7200" y="0"/>
                      <a:pt x="720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lnTo>
                      <a:pt x="120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0" name="Freeform 178"/>
              <p:cNvSpPr/>
              <p:nvPr/>
            </p:nvSpPr>
            <p:spPr>
              <a:xfrm>
                <a:off x="1549269" y="1122851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10165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1" name="Freeform 179"/>
              <p:cNvSpPr/>
              <p:nvPr/>
            </p:nvSpPr>
            <p:spPr>
              <a:xfrm>
                <a:off x="1559716" y="113329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2" name="Freeform 180"/>
              <p:cNvSpPr/>
              <p:nvPr/>
            </p:nvSpPr>
            <p:spPr>
              <a:xfrm>
                <a:off x="1579564" y="1131207"/>
                <a:ext cx="16715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1435"/>
                    </a:lnTo>
                    <a:lnTo>
                      <a:pt x="8100" y="0"/>
                    </a:lnTo>
                    <a:lnTo>
                      <a:pt x="21600" y="8894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3" name="Freeform 181"/>
              <p:cNvSpPr/>
              <p:nvPr/>
            </p:nvSpPr>
            <p:spPr>
              <a:xfrm>
                <a:off x="1590010" y="1140609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0800"/>
                    </a:lnTo>
                    <a:lnTo>
                      <a:pt x="1080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4" name="Freeform 182"/>
              <p:cNvSpPr/>
              <p:nvPr/>
            </p:nvSpPr>
            <p:spPr>
              <a:xfrm>
                <a:off x="1601502" y="1148966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2150"/>
                    </a:lnTo>
                    <a:lnTo>
                      <a:pt x="9450" y="0"/>
                    </a:lnTo>
                    <a:lnTo>
                      <a:pt x="21600" y="1080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5" name="Freeform 183"/>
              <p:cNvSpPr/>
              <p:nvPr/>
            </p:nvSpPr>
            <p:spPr>
              <a:xfrm>
                <a:off x="1571207" y="1141653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lnTo>
                      <a:pt x="0" y="135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08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6" name="Freeform 184"/>
              <p:cNvSpPr/>
              <p:nvPr/>
            </p:nvSpPr>
            <p:spPr>
              <a:xfrm>
                <a:off x="1581653" y="1150010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10800" y="0"/>
                    </a:lnTo>
                    <a:lnTo>
                      <a:pt x="21600" y="108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7" name="Freeform 185"/>
              <p:cNvSpPr/>
              <p:nvPr/>
            </p:nvSpPr>
            <p:spPr>
              <a:xfrm>
                <a:off x="1593144" y="1158367"/>
                <a:ext cx="16716" cy="173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60" extrusionOk="0">
                    <a:moveTo>
                      <a:pt x="8640" y="1944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15120" y="19440"/>
                      <a:pt x="15120" y="19440"/>
                      <a:pt x="15120" y="19440"/>
                    </a:cubicBezTo>
                    <a:cubicBezTo>
                      <a:pt x="12960" y="2160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8" name="Freeform 186"/>
              <p:cNvSpPr/>
              <p:nvPr/>
            </p:nvSpPr>
            <p:spPr>
              <a:xfrm>
                <a:off x="1498053" y="1050223"/>
                <a:ext cx="69540" cy="815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38" h="20814" extrusionOk="0">
                    <a:moveTo>
                      <a:pt x="19789" y="3063"/>
                    </a:moveTo>
                    <a:cubicBezTo>
                      <a:pt x="16273" y="471"/>
                      <a:pt x="16273" y="471"/>
                      <a:pt x="16273" y="471"/>
                    </a:cubicBezTo>
                    <a:cubicBezTo>
                      <a:pt x="15268" y="-393"/>
                      <a:pt x="13761" y="39"/>
                      <a:pt x="12756" y="903"/>
                    </a:cubicBezTo>
                    <a:cubicBezTo>
                      <a:pt x="1203" y="12999"/>
                      <a:pt x="1203" y="12999"/>
                      <a:pt x="1203" y="12999"/>
                    </a:cubicBezTo>
                    <a:cubicBezTo>
                      <a:pt x="701" y="13863"/>
                      <a:pt x="701" y="15159"/>
                      <a:pt x="1203" y="16023"/>
                    </a:cubicBezTo>
                    <a:cubicBezTo>
                      <a:pt x="1203" y="16023"/>
                      <a:pt x="701" y="16455"/>
                      <a:pt x="701" y="16455"/>
                    </a:cubicBezTo>
                    <a:cubicBezTo>
                      <a:pt x="-304" y="17751"/>
                      <a:pt x="-304" y="19047"/>
                      <a:pt x="1203" y="20343"/>
                    </a:cubicBezTo>
                    <a:cubicBezTo>
                      <a:pt x="2208" y="21207"/>
                      <a:pt x="4217" y="20775"/>
                      <a:pt x="5222" y="19911"/>
                    </a:cubicBezTo>
                    <a:cubicBezTo>
                      <a:pt x="5724" y="19479"/>
                      <a:pt x="5724" y="19047"/>
                      <a:pt x="5724" y="19047"/>
                    </a:cubicBezTo>
                    <a:cubicBezTo>
                      <a:pt x="6729" y="19479"/>
                      <a:pt x="8236" y="19047"/>
                      <a:pt x="8738" y="18183"/>
                    </a:cubicBezTo>
                    <a:cubicBezTo>
                      <a:pt x="20291" y="6087"/>
                      <a:pt x="20291" y="6087"/>
                      <a:pt x="20291" y="6087"/>
                    </a:cubicBezTo>
                    <a:cubicBezTo>
                      <a:pt x="21296" y="5223"/>
                      <a:pt x="20794" y="3927"/>
                      <a:pt x="19789" y="306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09" name="Freeform 187"/>
              <p:cNvSpPr/>
              <p:nvPr/>
            </p:nvSpPr>
            <p:spPr>
              <a:xfrm>
                <a:off x="1544046" y="1025086"/>
                <a:ext cx="45965" cy="4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84" extrusionOk="0">
                    <a:moveTo>
                      <a:pt x="21600" y="12744"/>
                    </a:moveTo>
                    <a:cubicBezTo>
                      <a:pt x="6400" y="648"/>
                      <a:pt x="6400" y="648"/>
                      <a:pt x="6400" y="648"/>
                    </a:cubicBezTo>
                    <a:cubicBezTo>
                      <a:pt x="5600" y="-216"/>
                      <a:pt x="4800" y="-216"/>
                      <a:pt x="4800" y="648"/>
                    </a:cubicBezTo>
                    <a:cubicBezTo>
                      <a:pt x="0" y="6696"/>
                      <a:pt x="0" y="6696"/>
                      <a:pt x="0" y="6696"/>
                    </a:cubicBezTo>
                    <a:cubicBezTo>
                      <a:pt x="0" y="7560"/>
                      <a:pt x="0" y="8424"/>
                      <a:pt x="0" y="8424"/>
                    </a:cubicBezTo>
                    <a:cubicBezTo>
                      <a:pt x="15200" y="21384"/>
                      <a:pt x="15200" y="21384"/>
                      <a:pt x="15200" y="21384"/>
                    </a:cubicBezTo>
                    <a:cubicBezTo>
                      <a:pt x="16000" y="21384"/>
                      <a:pt x="16800" y="21384"/>
                      <a:pt x="16800" y="21384"/>
                    </a:cubicBezTo>
                    <a:cubicBezTo>
                      <a:pt x="21600" y="14472"/>
                      <a:pt x="21600" y="14472"/>
                      <a:pt x="21600" y="14472"/>
                    </a:cubicBezTo>
                    <a:cubicBezTo>
                      <a:pt x="21600" y="14472"/>
                      <a:pt x="21600" y="13608"/>
                      <a:pt x="21600" y="12744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0" name="Freeform 188"/>
              <p:cNvSpPr/>
              <p:nvPr/>
            </p:nvSpPr>
            <p:spPr>
              <a:xfrm>
                <a:off x="1501215" y="1057040"/>
                <a:ext cx="66359" cy="747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09" h="21163" extrusionOk="0">
                    <a:moveTo>
                      <a:pt x="19980" y="1440"/>
                    </a:moveTo>
                    <a:cubicBezTo>
                      <a:pt x="18360" y="0"/>
                      <a:pt x="18360" y="0"/>
                      <a:pt x="18360" y="0"/>
                    </a:cubicBezTo>
                    <a:cubicBezTo>
                      <a:pt x="0" y="20640"/>
                      <a:pt x="0" y="20640"/>
                      <a:pt x="0" y="20640"/>
                    </a:cubicBezTo>
                    <a:cubicBezTo>
                      <a:pt x="1080" y="21600"/>
                      <a:pt x="3240" y="21120"/>
                      <a:pt x="4320" y="20160"/>
                    </a:cubicBezTo>
                    <a:cubicBezTo>
                      <a:pt x="4860" y="19680"/>
                      <a:pt x="4860" y="19200"/>
                      <a:pt x="4860" y="19200"/>
                    </a:cubicBezTo>
                    <a:cubicBezTo>
                      <a:pt x="5940" y="19680"/>
                      <a:pt x="7560" y="19200"/>
                      <a:pt x="8100" y="18240"/>
                    </a:cubicBezTo>
                    <a:cubicBezTo>
                      <a:pt x="20520" y="4800"/>
                      <a:pt x="20520" y="4800"/>
                      <a:pt x="20520" y="4800"/>
                    </a:cubicBezTo>
                    <a:cubicBezTo>
                      <a:pt x="21600" y="3840"/>
                      <a:pt x="21060" y="2400"/>
                      <a:pt x="19980" y="1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1" name="Freeform 189"/>
              <p:cNvSpPr/>
              <p:nvPr/>
            </p:nvSpPr>
            <p:spPr>
              <a:xfrm>
                <a:off x="1560760" y="1038238"/>
                <a:ext cx="29251" cy="292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8894"/>
                    </a:moveTo>
                    <a:cubicBezTo>
                      <a:pt x="8894" y="0"/>
                      <a:pt x="8894" y="0"/>
                      <a:pt x="8894" y="0"/>
                    </a:cubicBezTo>
                    <a:cubicBezTo>
                      <a:pt x="0" y="12706"/>
                      <a:pt x="0" y="12706"/>
                      <a:pt x="0" y="12706"/>
                    </a:cubicBezTo>
                    <a:cubicBezTo>
                      <a:pt x="11435" y="21600"/>
                      <a:pt x="11435" y="21600"/>
                      <a:pt x="11435" y="21600"/>
                    </a:cubicBezTo>
                    <a:cubicBezTo>
                      <a:pt x="12706" y="21600"/>
                      <a:pt x="13976" y="21600"/>
                      <a:pt x="13976" y="21600"/>
                    </a:cubicBezTo>
                    <a:cubicBezTo>
                      <a:pt x="21600" y="11435"/>
                      <a:pt x="21600" y="11435"/>
                      <a:pt x="21600" y="11435"/>
                    </a:cubicBezTo>
                    <a:cubicBezTo>
                      <a:pt x="21600" y="11435"/>
                      <a:pt x="21600" y="10165"/>
                      <a:pt x="21600" y="8894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2" name="Freeform 190"/>
              <p:cNvSpPr/>
              <p:nvPr/>
            </p:nvSpPr>
            <p:spPr>
              <a:xfrm>
                <a:off x="1549269" y="553541"/>
                <a:ext cx="54323" cy="1139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14" extrusionOk="0">
                    <a:moveTo>
                      <a:pt x="20250" y="21282"/>
                    </a:moveTo>
                    <a:cubicBezTo>
                      <a:pt x="20250" y="21282"/>
                      <a:pt x="20250" y="21282"/>
                      <a:pt x="20250" y="21282"/>
                    </a:cubicBezTo>
                    <a:cubicBezTo>
                      <a:pt x="19575" y="21600"/>
                      <a:pt x="18900" y="21282"/>
                      <a:pt x="18225" y="20965"/>
                    </a:cubicBezTo>
                    <a:cubicBezTo>
                      <a:pt x="0" y="635"/>
                      <a:pt x="0" y="635"/>
                      <a:pt x="0" y="635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0329"/>
                      <a:pt x="21600" y="20329"/>
                      <a:pt x="21600" y="20329"/>
                    </a:cubicBezTo>
                    <a:cubicBezTo>
                      <a:pt x="21600" y="20965"/>
                      <a:pt x="20925" y="21282"/>
                      <a:pt x="20250" y="21282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3" name="Freeform 191"/>
              <p:cNvSpPr/>
              <p:nvPr/>
            </p:nvSpPr>
            <p:spPr>
              <a:xfrm>
                <a:off x="1559716" y="531604"/>
                <a:ext cx="80020" cy="97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87" h="21600" extrusionOk="0">
                    <a:moveTo>
                      <a:pt x="21150" y="21600"/>
                    </a:move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0700" y="21600"/>
                      <a:pt x="20250" y="21600"/>
                      <a:pt x="19800" y="21228"/>
                    </a:cubicBezTo>
                    <a:cubicBezTo>
                      <a:pt x="0" y="1117"/>
                      <a:pt x="0" y="1117"/>
                      <a:pt x="0" y="1117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21150" y="20110"/>
                      <a:pt x="21150" y="20110"/>
                      <a:pt x="21150" y="20110"/>
                    </a:cubicBezTo>
                    <a:cubicBezTo>
                      <a:pt x="21600" y="20483"/>
                      <a:pt x="21600" y="21228"/>
                      <a:pt x="21150" y="2160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4" name="Freeform 192"/>
              <p:cNvSpPr/>
              <p:nvPr/>
            </p:nvSpPr>
            <p:spPr>
              <a:xfrm>
                <a:off x="1527331" y="546229"/>
                <a:ext cx="21939" cy="122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cubicBezTo>
                      <a:pt x="18277" y="21600"/>
                      <a:pt x="18277" y="21600"/>
                      <a:pt x="18277" y="21600"/>
                    </a:cubicBezTo>
                    <a:cubicBezTo>
                      <a:pt x="19938" y="21600"/>
                      <a:pt x="21600" y="21300"/>
                      <a:pt x="21600" y="20700"/>
                    </a:cubicBezTo>
                    <a:cubicBezTo>
                      <a:pt x="6646" y="0"/>
                      <a:pt x="6646" y="0"/>
                      <a:pt x="6646" y="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14954" y="21000"/>
                      <a:pt x="14954" y="21000"/>
                      <a:pt x="14954" y="21000"/>
                    </a:cubicBezTo>
                    <a:cubicBezTo>
                      <a:pt x="14954" y="21300"/>
                      <a:pt x="16615" y="21600"/>
                      <a:pt x="18277" y="21600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5" name="Freeform 193"/>
              <p:cNvSpPr/>
              <p:nvPr/>
            </p:nvSpPr>
            <p:spPr>
              <a:xfrm>
                <a:off x="1512929" y="506757"/>
                <a:ext cx="67798" cy="677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43" h="18943" extrusionOk="0">
                    <a:moveTo>
                      <a:pt x="18022" y="5813"/>
                    </a:moveTo>
                    <a:cubicBezTo>
                      <a:pt x="20370" y="10509"/>
                      <a:pt x="18022" y="16144"/>
                      <a:pt x="13327" y="18022"/>
                    </a:cubicBezTo>
                    <a:cubicBezTo>
                      <a:pt x="8161" y="20370"/>
                      <a:pt x="2996" y="18022"/>
                      <a:pt x="648" y="13327"/>
                    </a:cubicBezTo>
                    <a:cubicBezTo>
                      <a:pt x="-1230" y="8631"/>
                      <a:pt x="1118" y="2996"/>
                      <a:pt x="5813" y="648"/>
                    </a:cubicBezTo>
                    <a:cubicBezTo>
                      <a:pt x="10509" y="-1230"/>
                      <a:pt x="16144" y="1118"/>
                      <a:pt x="18022" y="581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6" name="Freeform 194"/>
              <p:cNvSpPr/>
              <p:nvPr/>
            </p:nvSpPr>
            <p:spPr>
              <a:xfrm>
                <a:off x="1533599" y="506759"/>
                <a:ext cx="47114" cy="645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83" h="20220" extrusionOk="0">
                    <a:moveTo>
                      <a:pt x="0" y="727"/>
                    </a:moveTo>
                    <a:cubicBezTo>
                      <a:pt x="11148" y="20220"/>
                      <a:pt x="11148" y="20220"/>
                      <a:pt x="11148" y="20220"/>
                    </a:cubicBezTo>
                    <a:cubicBezTo>
                      <a:pt x="18116" y="18113"/>
                      <a:pt x="21600" y="11791"/>
                      <a:pt x="18116" y="6522"/>
                    </a:cubicBezTo>
                    <a:cubicBezTo>
                      <a:pt x="15329" y="1254"/>
                      <a:pt x="6968" y="-1380"/>
                      <a:pt x="0" y="727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7" name="Freeform 195"/>
              <p:cNvSpPr/>
              <p:nvPr/>
            </p:nvSpPr>
            <p:spPr>
              <a:xfrm>
                <a:off x="367769" y="1310879"/>
                <a:ext cx="118047" cy="34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"/>
                    </a:moveTo>
                    <a:cubicBezTo>
                      <a:pt x="0" y="2160"/>
                      <a:pt x="0" y="2160"/>
                      <a:pt x="0" y="2160"/>
                    </a:cubicBezTo>
                    <a:cubicBezTo>
                      <a:pt x="0" y="0"/>
                      <a:pt x="309" y="0"/>
                      <a:pt x="926" y="0"/>
                    </a:cubicBezTo>
                    <a:cubicBezTo>
                      <a:pt x="21600" y="17280"/>
                      <a:pt x="21600" y="17280"/>
                      <a:pt x="21600" y="17280"/>
                    </a:cubicBezTo>
                    <a:cubicBezTo>
                      <a:pt x="21291" y="21600"/>
                      <a:pt x="21291" y="21600"/>
                      <a:pt x="21291" y="21600"/>
                    </a:cubicBezTo>
                    <a:cubicBezTo>
                      <a:pt x="617" y="4320"/>
                      <a:pt x="617" y="4320"/>
                      <a:pt x="617" y="4320"/>
                    </a:cubicBezTo>
                    <a:cubicBezTo>
                      <a:pt x="0" y="4320"/>
                      <a:pt x="0" y="3240"/>
                      <a:pt x="0" y="216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8" name="Freeform 196"/>
              <p:cNvSpPr/>
              <p:nvPr/>
            </p:nvSpPr>
            <p:spPr>
              <a:xfrm>
                <a:off x="376126" y="1357804"/>
                <a:ext cx="122225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5429"/>
                    </a:moveTo>
                    <a:cubicBezTo>
                      <a:pt x="0" y="15429"/>
                      <a:pt x="0" y="15429"/>
                      <a:pt x="0" y="15429"/>
                    </a:cubicBezTo>
                    <a:cubicBezTo>
                      <a:pt x="0" y="12343"/>
                      <a:pt x="300" y="9257"/>
                      <a:pt x="600" y="9257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21600" y="12343"/>
                      <a:pt x="21600" y="12343"/>
                      <a:pt x="21600" y="12343"/>
                    </a:cubicBezTo>
                    <a:cubicBezTo>
                      <a:pt x="600" y="21600"/>
                      <a:pt x="600" y="21600"/>
                      <a:pt x="600" y="21600"/>
                    </a:cubicBezTo>
                    <a:cubicBezTo>
                      <a:pt x="300" y="21600"/>
                      <a:pt x="0" y="21600"/>
                      <a:pt x="0" y="1542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19" name="Freeform 197"/>
              <p:cNvSpPr/>
              <p:nvPr/>
            </p:nvSpPr>
            <p:spPr>
              <a:xfrm>
                <a:off x="398488" y="1267006"/>
                <a:ext cx="108221" cy="64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6" h="21600" extrusionOk="0">
                    <a:moveTo>
                      <a:pt x="254" y="568"/>
                    </a:moveTo>
                    <a:cubicBezTo>
                      <a:pt x="254" y="568"/>
                      <a:pt x="254" y="568"/>
                      <a:pt x="254" y="568"/>
                    </a:cubicBezTo>
                    <a:cubicBezTo>
                      <a:pt x="-84" y="1137"/>
                      <a:pt x="-84" y="2274"/>
                      <a:pt x="254" y="2274"/>
                    </a:cubicBezTo>
                    <a:cubicBezTo>
                      <a:pt x="20841" y="21600"/>
                      <a:pt x="20841" y="21600"/>
                      <a:pt x="20841" y="21600"/>
                    </a:cubicBezTo>
                    <a:cubicBezTo>
                      <a:pt x="21516" y="19326"/>
                      <a:pt x="21516" y="19326"/>
                      <a:pt x="21516" y="19326"/>
                    </a:cubicBezTo>
                    <a:cubicBezTo>
                      <a:pt x="1266" y="0"/>
                      <a:pt x="1266" y="0"/>
                      <a:pt x="1266" y="0"/>
                    </a:cubicBezTo>
                    <a:cubicBezTo>
                      <a:pt x="929" y="0"/>
                      <a:pt x="254" y="0"/>
                      <a:pt x="254" y="568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0" name="Freeform 198"/>
              <p:cNvSpPr/>
              <p:nvPr/>
            </p:nvSpPr>
            <p:spPr>
              <a:xfrm>
                <a:off x="466644" y="1310540"/>
                <a:ext cx="68512" cy="67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5" h="19657" extrusionOk="0">
                    <a:moveTo>
                      <a:pt x="7550" y="19313"/>
                    </a:moveTo>
                    <a:cubicBezTo>
                      <a:pt x="2150" y="18331"/>
                      <a:pt x="-795" y="12931"/>
                      <a:pt x="187" y="7531"/>
                    </a:cubicBezTo>
                    <a:cubicBezTo>
                      <a:pt x="1660" y="2622"/>
                      <a:pt x="6569" y="-814"/>
                      <a:pt x="11969" y="168"/>
                    </a:cubicBezTo>
                    <a:cubicBezTo>
                      <a:pt x="17369" y="1641"/>
                      <a:pt x="20805" y="7041"/>
                      <a:pt x="19332" y="12441"/>
                    </a:cubicBezTo>
                    <a:cubicBezTo>
                      <a:pt x="18350" y="17350"/>
                      <a:pt x="12950" y="20786"/>
                      <a:pt x="7550" y="1931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1" name="Freeform 199"/>
              <p:cNvSpPr/>
              <p:nvPr/>
            </p:nvSpPr>
            <p:spPr>
              <a:xfrm>
                <a:off x="466641" y="1335950"/>
                <a:ext cx="67229" cy="420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47" h="19761" extrusionOk="0">
                    <a:moveTo>
                      <a:pt x="20747" y="8000"/>
                    </a:moveTo>
                    <a:cubicBezTo>
                      <a:pt x="201" y="0"/>
                      <a:pt x="201" y="0"/>
                      <a:pt x="201" y="0"/>
                    </a:cubicBezTo>
                    <a:cubicBezTo>
                      <a:pt x="-853" y="8800"/>
                      <a:pt x="2308" y="17600"/>
                      <a:pt x="8103" y="19200"/>
                    </a:cubicBezTo>
                    <a:cubicBezTo>
                      <a:pt x="13898" y="21600"/>
                      <a:pt x="19693" y="16000"/>
                      <a:pt x="20747" y="80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2" name="Freeform 200"/>
              <p:cNvSpPr/>
              <p:nvPr/>
            </p:nvSpPr>
            <p:spPr>
              <a:xfrm>
                <a:off x="415718" y="24971"/>
                <a:ext cx="70098" cy="48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228" y="20829"/>
                    </a:moveTo>
                    <a:cubicBezTo>
                      <a:pt x="228" y="20829"/>
                      <a:pt x="228" y="20829"/>
                      <a:pt x="228" y="20829"/>
                    </a:cubicBezTo>
                    <a:cubicBezTo>
                      <a:pt x="-286" y="20057"/>
                      <a:pt x="228" y="19286"/>
                      <a:pt x="228" y="19286"/>
                    </a:cubicBezTo>
                    <a:cubicBezTo>
                      <a:pt x="20285" y="0"/>
                      <a:pt x="20285" y="0"/>
                      <a:pt x="20285" y="0"/>
                    </a:cubicBezTo>
                    <a:cubicBezTo>
                      <a:pt x="21314" y="2314"/>
                      <a:pt x="21314" y="2314"/>
                      <a:pt x="21314" y="2314"/>
                    </a:cubicBezTo>
                    <a:cubicBezTo>
                      <a:pt x="1257" y="21600"/>
                      <a:pt x="1257" y="21600"/>
                      <a:pt x="1257" y="21600"/>
                    </a:cubicBezTo>
                    <a:cubicBezTo>
                      <a:pt x="743" y="21600"/>
                      <a:pt x="228" y="21600"/>
                      <a:pt x="228" y="20829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3" name="Freeform 201"/>
              <p:cNvSpPr/>
              <p:nvPr/>
            </p:nvSpPr>
            <p:spPr>
              <a:xfrm>
                <a:off x="444967" y="30194"/>
                <a:ext cx="56518" cy="626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47" h="21600" extrusionOk="0">
                    <a:moveTo>
                      <a:pt x="282" y="21600"/>
                    </a:moveTo>
                    <a:cubicBezTo>
                      <a:pt x="282" y="21600"/>
                      <a:pt x="282" y="21600"/>
                      <a:pt x="282" y="21600"/>
                    </a:cubicBezTo>
                    <a:cubicBezTo>
                      <a:pt x="282" y="21016"/>
                      <a:pt x="-353" y="20432"/>
                      <a:pt x="282" y="19849"/>
                    </a:cubicBezTo>
                    <a:cubicBezTo>
                      <a:pt x="19976" y="0"/>
                      <a:pt x="19976" y="0"/>
                      <a:pt x="19976" y="0"/>
                    </a:cubicBezTo>
                    <a:cubicBezTo>
                      <a:pt x="21247" y="1168"/>
                      <a:pt x="21247" y="1168"/>
                      <a:pt x="21247" y="1168"/>
                    </a:cubicBezTo>
                    <a:cubicBezTo>
                      <a:pt x="1553" y="21600"/>
                      <a:pt x="1553" y="21600"/>
                      <a:pt x="1553" y="21600"/>
                    </a:cubicBezTo>
                    <a:cubicBezTo>
                      <a:pt x="1553" y="21600"/>
                      <a:pt x="918" y="21600"/>
                      <a:pt x="282" y="21600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4" name="Freeform 202"/>
              <p:cNvSpPr/>
              <p:nvPr/>
            </p:nvSpPr>
            <p:spPr>
              <a:xfrm>
                <a:off x="409555" y="10346"/>
                <a:ext cx="78350" cy="271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0250"/>
                    </a:moveTo>
                    <a:cubicBezTo>
                      <a:pt x="0" y="20250"/>
                      <a:pt x="0" y="20250"/>
                      <a:pt x="0" y="20250"/>
                    </a:cubicBezTo>
                    <a:cubicBezTo>
                      <a:pt x="0" y="21600"/>
                      <a:pt x="470" y="21600"/>
                      <a:pt x="939" y="21600"/>
                    </a:cubicBezTo>
                    <a:cubicBezTo>
                      <a:pt x="21600" y="4050"/>
                      <a:pt x="21600" y="4050"/>
                      <a:pt x="21600" y="4050"/>
                    </a:cubicBezTo>
                    <a:cubicBezTo>
                      <a:pt x="21130" y="0"/>
                      <a:pt x="21130" y="0"/>
                      <a:pt x="21130" y="0"/>
                    </a:cubicBezTo>
                    <a:cubicBezTo>
                      <a:pt x="470" y="17550"/>
                      <a:pt x="470" y="17550"/>
                      <a:pt x="470" y="17550"/>
                    </a:cubicBezTo>
                    <a:cubicBezTo>
                      <a:pt x="0" y="17550"/>
                      <a:pt x="0" y="18900"/>
                      <a:pt x="0" y="20250"/>
                    </a:cubicBezTo>
                    <a:close/>
                  </a:path>
                </a:pathLst>
              </a:custGeom>
              <a:solidFill>
                <a:srgbClr val="FD9C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5" name="Freeform 203"/>
              <p:cNvSpPr/>
              <p:nvPr/>
            </p:nvSpPr>
            <p:spPr>
              <a:xfrm>
                <a:off x="471289" y="0"/>
                <a:ext cx="45695" cy="457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96" h="18926" extrusionOk="0">
                    <a:moveTo>
                      <a:pt x="13992" y="17476"/>
                    </a:moveTo>
                    <a:cubicBezTo>
                      <a:pt x="9811" y="20263"/>
                      <a:pt x="4237" y="18869"/>
                      <a:pt x="1450" y="14689"/>
                    </a:cubicBezTo>
                    <a:cubicBezTo>
                      <a:pt x="-1337" y="9811"/>
                      <a:pt x="57" y="4237"/>
                      <a:pt x="4237" y="1450"/>
                    </a:cubicBezTo>
                    <a:cubicBezTo>
                      <a:pt x="9115" y="-1337"/>
                      <a:pt x="14689" y="57"/>
                      <a:pt x="17476" y="4237"/>
                    </a:cubicBezTo>
                    <a:cubicBezTo>
                      <a:pt x="20263" y="9115"/>
                      <a:pt x="18869" y="14689"/>
                      <a:pt x="13992" y="1747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6" name="Freeform 204"/>
              <p:cNvSpPr/>
              <p:nvPr/>
            </p:nvSpPr>
            <p:spPr>
              <a:xfrm>
                <a:off x="474323" y="11391"/>
                <a:ext cx="42627" cy="343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19716" extrusionOk="0">
                    <a:moveTo>
                      <a:pt x="18400" y="0"/>
                    </a:moveTo>
                    <a:cubicBezTo>
                      <a:pt x="0" y="13745"/>
                      <a:pt x="0" y="13745"/>
                      <a:pt x="0" y="13745"/>
                    </a:cubicBezTo>
                    <a:cubicBezTo>
                      <a:pt x="3200" y="19636"/>
                      <a:pt x="9600" y="21600"/>
                      <a:pt x="14400" y="17673"/>
                    </a:cubicBezTo>
                    <a:cubicBezTo>
                      <a:pt x="20000" y="13745"/>
                      <a:pt x="21600" y="5891"/>
                      <a:pt x="18400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28" name="Group 406"/>
            <p:cNvGrpSpPr/>
            <p:nvPr/>
          </p:nvGrpSpPr>
          <p:grpSpPr>
            <a:xfrm>
              <a:off x="0" y="-1"/>
              <a:ext cx="1979613" cy="1771651"/>
              <a:chOff x="0" y="0"/>
              <a:chExt cx="1979612" cy="1771649"/>
            </a:xfrm>
          </p:grpSpPr>
          <p:sp>
            <p:nvSpPr>
              <p:cNvPr id="928" name="Freeform 206"/>
              <p:cNvSpPr/>
              <p:nvPr/>
            </p:nvSpPr>
            <p:spPr>
              <a:xfrm>
                <a:off x="1079104" y="129472"/>
                <a:ext cx="95084" cy="596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0" h="21249" extrusionOk="0">
                    <a:moveTo>
                      <a:pt x="149" y="14049"/>
                    </a:moveTo>
                    <a:cubicBezTo>
                      <a:pt x="1665" y="849"/>
                      <a:pt x="1665" y="849"/>
                      <a:pt x="1665" y="849"/>
                    </a:cubicBezTo>
                    <a:cubicBezTo>
                      <a:pt x="1665" y="249"/>
                      <a:pt x="2044" y="-351"/>
                      <a:pt x="2423" y="249"/>
                    </a:cubicBezTo>
                    <a:cubicBezTo>
                      <a:pt x="20612" y="5049"/>
                      <a:pt x="20612" y="5049"/>
                      <a:pt x="20612" y="5049"/>
                    </a:cubicBezTo>
                    <a:cubicBezTo>
                      <a:pt x="20991" y="5649"/>
                      <a:pt x="21370" y="6249"/>
                      <a:pt x="21370" y="6849"/>
                    </a:cubicBezTo>
                    <a:cubicBezTo>
                      <a:pt x="19854" y="20049"/>
                      <a:pt x="19854" y="20049"/>
                      <a:pt x="19854" y="20049"/>
                    </a:cubicBezTo>
                    <a:cubicBezTo>
                      <a:pt x="19854" y="20649"/>
                      <a:pt x="19096" y="21249"/>
                      <a:pt x="18717" y="21249"/>
                    </a:cubicBezTo>
                    <a:cubicBezTo>
                      <a:pt x="907" y="15849"/>
                      <a:pt x="907" y="15849"/>
                      <a:pt x="907" y="15849"/>
                    </a:cubicBezTo>
                    <a:cubicBezTo>
                      <a:pt x="149" y="15849"/>
                      <a:pt x="-230" y="14649"/>
                      <a:pt x="149" y="14049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29" name="Freeform 207"/>
              <p:cNvSpPr/>
              <p:nvPr/>
            </p:nvSpPr>
            <p:spPr>
              <a:xfrm>
                <a:off x="1086436" y="131620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5400"/>
                      <a:pt x="2700" y="5400"/>
                      <a:pt x="2700" y="5400"/>
                    </a:cubicBezTo>
                    <a:cubicBezTo>
                      <a:pt x="2700" y="2700"/>
                      <a:pt x="5400" y="0"/>
                      <a:pt x="81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0" name="Freeform 208"/>
              <p:cNvSpPr/>
              <p:nvPr/>
            </p:nvSpPr>
            <p:spPr>
              <a:xfrm>
                <a:off x="1100017" y="135716"/>
                <a:ext cx="14626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9800"/>
                    </a:lnTo>
                    <a:lnTo>
                      <a:pt x="4629" y="0"/>
                    </a:lnTo>
                    <a:lnTo>
                      <a:pt x="21600" y="1800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1" name="Freeform 209"/>
              <p:cNvSpPr/>
              <p:nvPr/>
            </p:nvSpPr>
            <p:spPr>
              <a:xfrm>
                <a:off x="1114642" y="136843"/>
                <a:ext cx="1358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5840"/>
                    </a:lnTo>
                    <a:lnTo>
                      <a:pt x="3323" y="0"/>
                    </a:lnTo>
                    <a:lnTo>
                      <a:pt x="21600" y="2880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2" name="Freeform 210"/>
              <p:cNvSpPr/>
              <p:nvPr/>
            </p:nvSpPr>
            <p:spPr>
              <a:xfrm>
                <a:off x="1083302" y="145200"/>
                <a:ext cx="1462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7280"/>
                    </a:lnTo>
                    <a:lnTo>
                      <a:pt x="4629" y="0"/>
                    </a:lnTo>
                    <a:lnTo>
                      <a:pt x="21600" y="2880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3" name="Freeform 211"/>
              <p:cNvSpPr/>
              <p:nvPr/>
            </p:nvSpPr>
            <p:spPr>
              <a:xfrm>
                <a:off x="1097927" y="148333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9938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4" name="Freeform 212"/>
              <p:cNvSpPr/>
              <p:nvPr/>
            </p:nvSpPr>
            <p:spPr>
              <a:xfrm>
                <a:off x="1111508" y="150423"/>
                <a:ext cx="1567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5840"/>
                    </a:lnTo>
                    <a:lnTo>
                      <a:pt x="4320" y="0"/>
                    </a:lnTo>
                    <a:lnTo>
                      <a:pt x="21600" y="2880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5" name="Freeform 213"/>
              <p:cNvSpPr/>
              <p:nvPr/>
            </p:nvSpPr>
            <p:spPr>
              <a:xfrm>
                <a:off x="1128222" y="139977"/>
                <a:ext cx="15671" cy="13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9938"/>
                    </a:lnTo>
                    <a:lnTo>
                      <a:pt x="576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6" name="Freeform 214"/>
              <p:cNvSpPr/>
              <p:nvPr/>
            </p:nvSpPr>
            <p:spPr>
              <a:xfrm>
                <a:off x="1143892" y="142066"/>
                <a:ext cx="13581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5840"/>
                    </a:lnTo>
                    <a:lnTo>
                      <a:pt x="3323" y="0"/>
                    </a:lnTo>
                    <a:lnTo>
                      <a:pt x="21600" y="4320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7" name="Freeform 215"/>
              <p:cNvSpPr/>
              <p:nvPr/>
            </p:nvSpPr>
            <p:spPr>
              <a:xfrm>
                <a:off x="1157472" y="145200"/>
                <a:ext cx="13582" cy="13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18900" y="2700"/>
                      <a:pt x="18900" y="2700"/>
                      <a:pt x="18900" y="2700"/>
                    </a:cubicBezTo>
                    <a:cubicBezTo>
                      <a:pt x="21600" y="2700"/>
                      <a:pt x="21600" y="5400"/>
                      <a:pt x="21600" y="81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8" name="Freeform 216"/>
              <p:cNvSpPr/>
              <p:nvPr/>
            </p:nvSpPr>
            <p:spPr>
              <a:xfrm>
                <a:off x="1127178" y="153556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9938"/>
                    </a:lnTo>
                    <a:lnTo>
                      <a:pt x="1662" y="0"/>
                    </a:lnTo>
                    <a:lnTo>
                      <a:pt x="21600" y="3323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39" name="Freeform 217"/>
              <p:cNvSpPr/>
              <p:nvPr/>
            </p:nvSpPr>
            <p:spPr>
              <a:xfrm>
                <a:off x="1140758" y="155646"/>
                <a:ext cx="14626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971" y="21600"/>
                    </a:moveTo>
                    <a:lnTo>
                      <a:pt x="0" y="15840"/>
                    </a:lnTo>
                    <a:lnTo>
                      <a:pt x="4629" y="0"/>
                    </a:lnTo>
                    <a:lnTo>
                      <a:pt x="21600" y="4320"/>
                    </a:lnTo>
                    <a:lnTo>
                      <a:pt x="16971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0" name="Freeform 218"/>
              <p:cNvSpPr/>
              <p:nvPr/>
            </p:nvSpPr>
            <p:spPr>
              <a:xfrm>
                <a:off x="1155383" y="158779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9938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1" name="Freeform 219"/>
              <p:cNvSpPr/>
              <p:nvPr/>
            </p:nvSpPr>
            <p:spPr>
              <a:xfrm>
                <a:off x="1081213" y="158779"/>
                <a:ext cx="13581" cy="15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5400" y="19200"/>
                      <a:pt x="5400" y="19200"/>
                      <a:pt x="5400" y="19200"/>
                    </a:cubicBezTo>
                    <a:cubicBezTo>
                      <a:pt x="2700" y="16800"/>
                      <a:pt x="0" y="14400"/>
                      <a:pt x="0" y="120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400"/>
                      <a:pt x="21600" y="2400"/>
                      <a:pt x="21600" y="24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2" name="Freeform 220"/>
              <p:cNvSpPr/>
              <p:nvPr/>
            </p:nvSpPr>
            <p:spPr>
              <a:xfrm>
                <a:off x="1094793" y="161913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9938"/>
                    </a:lnTo>
                    <a:lnTo>
                      <a:pt x="4320" y="0"/>
                    </a:lnTo>
                    <a:lnTo>
                      <a:pt x="21600" y="332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3" name="Freeform 221"/>
              <p:cNvSpPr/>
              <p:nvPr/>
            </p:nvSpPr>
            <p:spPr>
              <a:xfrm>
                <a:off x="1110463" y="164002"/>
                <a:ext cx="13582" cy="15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5840"/>
                    </a:lnTo>
                    <a:lnTo>
                      <a:pt x="1662" y="0"/>
                    </a:lnTo>
                    <a:lnTo>
                      <a:pt x="21600" y="2880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4" name="Freeform 222"/>
              <p:cNvSpPr/>
              <p:nvPr/>
            </p:nvSpPr>
            <p:spPr>
              <a:xfrm>
                <a:off x="1124044" y="167136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14" y="21600"/>
                    </a:moveTo>
                    <a:lnTo>
                      <a:pt x="0" y="19938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18514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5" name="Freeform 223"/>
              <p:cNvSpPr/>
              <p:nvPr/>
            </p:nvSpPr>
            <p:spPr>
              <a:xfrm>
                <a:off x="1138669" y="169225"/>
                <a:ext cx="1358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6971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6" name="Freeform 224"/>
              <p:cNvSpPr/>
              <p:nvPr/>
            </p:nvSpPr>
            <p:spPr>
              <a:xfrm>
                <a:off x="1152249" y="172359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400" y="0"/>
                      <a:pt x="2400" y="0"/>
                      <a:pt x="24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19200" y="16200"/>
                      <a:pt x="19200" y="16200"/>
                      <a:pt x="19200" y="16200"/>
                    </a:cubicBezTo>
                    <a:cubicBezTo>
                      <a:pt x="16800" y="18900"/>
                      <a:pt x="14400" y="21600"/>
                      <a:pt x="12000" y="2160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7" name="Freeform 225"/>
              <p:cNvSpPr/>
              <p:nvPr/>
            </p:nvSpPr>
            <p:spPr>
              <a:xfrm>
                <a:off x="1221196" y="155646"/>
                <a:ext cx="96155" cy="60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8" h="21600" extrusionOk="0">
                    <a:moveTo>
                      <a:pt x="0" y="14400"/>
                    </a:moveTo>
                    <a:cubicBezTo>
                      <a:pt x="1516" y="1200"/>
                      <a:pt x="1516" y="1200"/>
                      <a:pt x="1516" y="1200"/>
                    </a:cubicBezTo>
                    <a:cubicBezTo>
                      <a:pt x="1895" y="600"/>
                      <a:pt x="2274" y="0"/>
                      <a:pt x="2653" y="0"/>
                    </a:cubicBezTo>
                    <a:cubicBezTo>
                      <a:pt x="20842" y="5400"/>
                      <a:pt x="20842" y="5400"/>
                      <a:pt x="20842" y="5400"/>
                    </a:cubicBezTo>
                    <a:cubicBezTo>
                      <a:pt x="21221" y="5400"/>
                      <a:pt x="21600" y="6600"/>
                      <a:pt x="21221" y="7200"/>
                    </a:cubicBezTo>
                    <a:cubicBezTo>
                      <a:pt x="19705" y="20400"/>
                      <a:pt x="19705" y="20400"/>
                      <a:pt x="19705" y="20400"/>
                    </a:cubicBezTo>
                    <a:cubicBezTo>
                      <a:pt x="19705" y="21000"/>
                      <a:pt x="19326" y="21600"/>
                      <a:pt x="18947" y="21600"/>
                    </a:cubicBezTo>
                    <a:cubicBezTo>
                      <a:pt x="758" y="16200"/>
                      <a:pt x="758" y="16200"/>
                      <a:pt x="758" y="16200"/>
                    </a:cubicBezTo>
                    <a:cubicBezTo>
                      <a:pt x="379" y="15600"/>
                      <a:pt x="0" y="15000"/>
                      <a:pt x="0" y="14400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8" name="Freeform 226"/>
              <p:cNvSpPr/>
              <p:nvPr/>
            </p:nvSpPr>
            <p:spPr>
              <a:xfrm>
                <a:off x="1230598" y="15877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5400"/>
                      <a:pt x="2700" y="5400"/>
                      <a:pt x="2700" y="5400"/>
                    </a:cubicBezTo>
                    <a:cubicBezTo>
                      <a:pt x="2700" y="2700"/>
                      <a:pt x="5400" y="0"/>
                      <a:pt x="81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49" name="Freeform 227"/>
              <p:cNvSpPr/>
              <p:nvPr/>
            </p:nvSpPr>
            <p:spPr>
              <a:xfrm>
                <a:off x="1244178" y="160869"/>
                <a:ext cx="13582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6971"/>
                    </a:lnTo>
                    <a:lnTo>
                      <a:pt x="1662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0" name="Freeform 228"/>
              <p:cNvSpPr/>
              <p:nvPr/>
            </p:nvSpPr>
            <p:spPr>
              <a:xfrm>
                <a:off x="1257759" y="164002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14" y="21600"/>
                    </a:moveTo>
                    <a:lnTo>
                      <a:pt x="0" y="18277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18514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1" name="Freeform 229"/>
              <p:cNvSpPr/>
              <p:nvPr/>
            </p:nvSpPr>
            <p:spPr>
              <a:xfrm>
                <a:off x="1226419" y="172359"/>
                <a:ext cx="1567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8277"/>
                    </a:lnTo>
                    <a:lnTo>
                      <a:pt x="288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2" name="Freeform 230"/>
              <p:cNvSpPr/>
              <p:nvPr/>
            </p:nvSpPr>
            <p:spPr>
              <a:xfrm>
                <a:off x="1240000" y="174449"/>
                <a:ext cx="15671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6971"/>
                    </a:lnTo>
                    <a:lnTo>
                      <a:pt x="5760" y="0"/>
                    </a:lnTo>
                    <a:lnTo>
                      <a:pt x="21600" y="4629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3" name="Freeform 231"/>
              <p:cNvSpPr/>
              <p:nvPr/>
            </p:nvSpPr>
            <p:spPr>
              <a:xfrm>
                <a:off x="1255670" y="177582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18277"/>
                    </a:lnTo>
                    <a:lnTo>
                      <a:pt x="3323" y="0"/>
                    </a:lnTo>
                    <a:lnTo>
                      <a:pt x="21600" y="3323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4" name="Freeform 232"/>
              <p:cNvSpPr/>
              <p:nvPr/>
            </p:nvSpPr>
            <p:spPr>
              <a:xfrm>
                <a:off x="1272384" y="166092"/>
                <a:ext cx="13582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20057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5" name="Freeform 233"/>
              <p:cNvSpPr/>
              <p:nvPr/>
            </p:nvSpPr>
            <p:spPr>
              <a:xfrm>
                <a:off x="1285965" y="169225"/>
                <a:ext cx="15670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8277"/>
                    </a:lnTo>
                    <a:lnTo>
                      <a:pt x="4320" y="0"/>
                    </a:lnTo>
                    <a:lnTo>
                      <a:pt x="21600" y="332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6" name="Freeform 234"/>
              <p:cNvSpPr/>
              <p:nvPr/>
            </p:nvSpPr>
            <p:spPr>
              <a:xfrm>
                <a:off x="1301634" y="172359"/>
                <a:ext cx="13582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16200" y="0"/>
                      <a:pt x="16200" y="0"/>
                      <a:pt x="16200" y="0"/>
                    </a:cubicBezTo>
                    <a:cubicBezTo>
                      <a:pt x="18900" y="2700"/>
                      <a:pt x="21600" y="5400"/>
                      <a:pt x="21600" y="81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7" name="Freeform 235"/>
              <p:cNvSpPr/>
              <p:nvPr/>
            </p:nvSpPr>
            <p:spPr>
              <a:xfrm>
                <a:off x="1269250" y="179672"/>
                <a:ext cx="14626" cy="14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20057"/>
                    </a:lnTo>
                    <a:lnTo>
                      <a:pt x="4629" y="0"/>
                    </a:lnTo>
                    <a:lnTo>
                      <a:pt x="21600" y="4629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8" name="Freeform 236"/>
              <p:cNvSpPr/>
              <p:nvPr/>
            </p:nvSpPr>
            <p:spPr>
              <a:xfrm>
                <a:off x="1283875" y="182805"/>
                <a:ext cx="13582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16971"/>
                    </a:lnTo>
                    <a:lnTo>
                      <a:pt x="3323" y="0"/>
                    </a:lnTo>
                    <a:lnTo>
                      <a:pt x="21600" y="1543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59" name="Freeform 237"/>
              <p:cNvSpPr/>
              <p:nvPr/>
            </p:nvSpPr>
            <p:spPr>
              <a:xfrm>
                <a:off x="1297456" y="185939"/>
                <a:ext cx="15670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0" y="18277"/>
                    </a:lnTo>
                    <a:lnTo>
                      <a:pt x="5760" y="0"/>
                    </a:lnTo>
                    <a:lnTo>
                      <a:pt x="21600" y="3323"/>
                    </a:lnTo>
                    <a:lnTo>
                      <a:pt x="1728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0" name="Freeform 238"/>
              <p:cNvSpPr/>
              <p:nvPr/>
            </p:nvSpPr>
            <p:spPr>
              <a:xfrm>
                <a:off x="1225375" y="18593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21600"/>
                    </a:moveTo>
                    <a:cubicBezTo>
                      <a:pt x="5400" y="18900"/>
                      <a:pt x="5400" y="18900"/>
                      <a:pt x="5400" y="18900"/>
                    </a:cubicBezTo>
                    <a:cubicBezTo>
                      <a:pt x="0" y="18900"/>
                      <a:pt x="0" y="16200"/>
                      <a:pt x="0" y="135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lnTo>
                      <a:pt x="189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1" name="Freeform 239"/>
              <p:cNvSpPr/>
              <p:nvPr/>
            </p:nvSpPr>
            <p:spPr>
              <a:xfrm>
                <a:off x="1238955" y="188028"/>
                <a:ext cx="13582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77" y="21600"/>
                    </a:moveTo>
                    <a:lnTo>
                      <a:pt x="0" y="20057"/>
                    </a:lnTo>
                    <a:lnTo>
                      <a:pt x="1662" y="0"/>
                    </a:lnTo>
                    <a:lnTo>
                      <a:pt x="21600" y="4629"/>
                    </a:lnTo>
                    <a:lnTo>
                      <a:pt x="1827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2" name="Freeform 240"/>
              <p:cNvSpPr/>
              <p:nvPr/>
            </p:nvSpPr>
            <p:spPr>
              <a:xfrm>
                <a:off x="1252536" y="191162"/>
                <a:ext cx="14626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57" y="21600"/>
                    </a:moveTo>
                    <a:lnTo>
                      <a:pt x="0" y="18277"/>
                    </a:lnTo>
                    <a:lnTo>
                      <a:pt x="4629" y="0"/>
                    </a:lnTo>
                    <a:lnTo>
                      <a:pt x="21600" y="3323"/>
                    </a:lnTo>
                    <a:lnTo>
                      <a:pt x="2005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3" name="Freeform 241"/>
              <p:cNvSpPr/>
              <p:nvPr/>
            </p:nvSpPr>
            <p:spPr>
              <a:xfrm>
                <a:off x="1267161" y="193251"/>
                <a:ext cx="1358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21600"/>
                    </a:moveTo>
                    <a:lnTo>
                      <a:pt x="0" y="20057"/>
                    </a:lnTo>
                    <a:lnTo>
                      <a:pt x="3323" y="0"/>
                    </a:lnTo>
                    <a:lnTo>
                      <a:pt x="21600" y="4629"/>
                    </a:lnTo>
                    <a:lnTo>
                      <a:pt x="19938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4" name="Freeform 242"/>
              <p:cNvSpPr/>
              <p:nvPr/>
            </p:nvSpPr>
            <p:spPr>
              <a:xfrm>
                <a:off x="1280741" y="196385"/>
                <a:ext cx="15671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21600"/>
                    </a:moveTo>
                    <a:lnTo>
                      <a:pt x="0" y="16971"/>
                    </a:lnTo>
                    <a:lnTo>
                      <a:pt x="4320" y="0"/>
                    </a:lnTo>
                    <a:lnTo>
                      <a:pt x="21600" y="1543"/>
                    </a:lnTo>
                    <a:lnTo>
                      <a:pt x="187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5" name="Freeform 243"/>
              <p:cNvSpPr/>
              <p:nvPr/>
            </p:nvSpPr>
            <p:spPr>
              <a:xfrm>
                <a:off x="1296411" y="199519"/>
                <a:ext cx="13581" cy="13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cubicBezTo>
                      <a:pt x="0" y="18900"/>
                      <a:pt x="0" y="18900"/>
                      <a:pt x="0" y="18900"/>
                    </a:cubicBezTo>
                    <a:cubicBezTo>
                      <a:pt x="2700" y="0"/>
                      <a:pt x="2700" y="0"/>
                      <a:pt x="2700" y="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18900" y="16200"/>
                      <a:pt x="18900" y="16200"/>
                      <a:pt x="18900" y="16200"/>
                    </a:cubicBezTo>
                    <a:cubicBezTo>
                      <a:pt x="18900" y="18900"/>
                      <a:pt x="16200" y="21600"/>
                      <a:pt x="13500" y="2160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6" name="Freeform 244"/>
              <p:cNvSpPr/>
              <p:nvPr/>
            </p:nvSpPr>
            <p:spPr>
              <a:xfrm>
                <a:off x="1172535" y="146682"/>
                <a:ext cx="51358" cy="513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21" h="20421" extrusionOk="0">
                    <a:moveTo>
                      <a:pt x="20336" y="12236"/>
                    </a:moveTo>
                    <a:cubicBezTo>
                      <a:pt x="18986" y="17636"/>
                      <a:pt x="13586" y="21011"/>
                      <a:pt x="8186" y="20336"/>
                    </a:cubicBezTo>
                    <a:cubicBezTo>
                      <a:pt x="2786" y="18986"/>
                      <a:pt x="-589" y="13586"/>
                      <a:pt x="86" y="8186"/>
                    </a:cubicBezTo>
                    <a:cubicBezTo>
                      <a:pt x="1436" y="2786"/>
                      <a:pt x="6836" y="-589"/>
                      <a:pt x="12236" y="86"/>
                    </a:cubicBezTo>
                    <a:cubicBezTo>
                      <a:pt x="17636" y="1436"/>
                      <a:pt x="21011" y="6836"/>
                      <a:pt x="20336" y="12236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7" name="Freeform 245"/>
              <p:cNvSpPr/>
              <p:nvPr/>
            </p:nvSpPr>
            <p:spPr>
              <a:xfrm>
                <a:off x="1192991" y="147289"/>
                <a:ext cx="30896" cy="50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07" h="20992" extrusionOk="0">
                    <a:moveTo>
                      <a:pt x="6821" y="0"/>
                    </a:moveTo>
                    <a:cubicBezTo>
                      <a:pt x="6821" y="0"/>
                      <a:pt x="6821" y="0"/>
                      <a:pt x="6821" y="0"/>
                    </a:cubicBezTo>
                    <a:cubicBezTo>
                      <a:pt x="0" y="20903"/>
                      <a:pt x="0" y="20903"/>
                      <a:pt x="0" y="20903"/>
                    </a:cubicBezTo>
                    <a:cubicBezTo>
                      <a:pt x="0" y="20903"/>
                      <a:pt x="0" y="20903"/>
                      <a:pt x="0" y="20903"/>
                    </a:cubicBezTo>
                    <a:cubicBezTo>
                      <a:pt x="9095" y="21600"/>
                      <a:pt x="18189" y="18116"/>
                      <a:pt x="20463" y="12542"/>
                    </a:cubicBezTo>
                    <a:cubicBezTo>
                      <a:pt x="21600" y="6968"/>
                      <a:pt x="15916" y="1394"/>
                      <a:pt x="6821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8" name="Freeform 246"/>
              <p:cNvSpPr/>
              <p:nvPr/>
            </p:nvSpPr>
            <p:spPr>
              <a:xfrm>
                <a:off x="148765" y="592713"/>
                <a:ext cx="131821" cy="1276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2" h="21458" extrusionOk="0">
                    <a:moveTo>
                      <a:pt x="6023" y="21245"/>
                    </a:moveTo>
                    <a:cubicBezTo>
                      <a:pt x="208" y="14424"/>
                      <a:pt x="208" y="14424"/>
                      <a:pt x="208" y="14424"/>
                    </a:cubicBezTo>
                    <a:cubicBezTo>
                      <a:pt x="-69" y="14140"/>
                      <a:pt x="-69" y="13571"/>
                      <a:pt x="208" y="13287"/>
                    </a:cubicBezTo>
                    <a:cubicBezTo>
                      <a:pt x="14331" y="213"/>
                      <a:pt x="14331" y="213"/>
                      <a:pt x="14331" y="213"/>
                    </a:cubicBezTo>
                    <a:cubicBezTo>
                      <a:pt x="14608" y="-71"/>
                      <a:pt x="15162" y="-71"/>
                      <a:pt x="15439" y="213"/>
                    </a:cubicBezTo>
                    <a:cubicBezTo>
                      <a:pt x="21254" y="6750"/>
                      <a:pt x="21254" y="6750"/>
                      <a:pt x="21254" y="6750"/>
                    </a:cubicBezTo>
                    <a:cubicBezTo>
                      <a:pt x="21531" y="7318"/>
                      <a:pt x="21531" y="7887"/>
                      <a:pt x="21254" y="8171"/>
                    </a:cubicBezTo>
                    <a:cubicBezTo>
                      <a:pt x="7408" y="21245"/>
                      <a:pt x="7408" y="21245"/>
                      <a:pt x="7408" y="21245"/>
                    </a:cubicBezTo>
                    <a:cubicBezTo>
                      <a:pt x="6854" y="21529"/>
                      <a:pt x="6300" y="21529"/>
                      <a:pt x="6023" y="21245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69" name="Freeform 247"/>
              <p:cNvSpPr/>
              <p:nvPr/>
            </p:nvSpPr>
            <p:spPr>
              <a:xfrm>
                <a:off x="153985" y="663324"/>
                <a:ext cx="21517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5" h="21600" extrusionOk="0">
                    <a:moveTo>
                      <a:pt x="21185" y="11520"/>
                    </a:moveTo>
                    <a:cubicBezTo>
                      <a:pt x="9554" y="21600"/>
                      <a:pt x="9554" y="21600"/>
                      <a:pt x="9554" y="21600"/>
                    </a:cubicBezTo>
                    <a:cubicBezTo>
                      <a:pt x="1247" y="14400"/>
                      <a:pt x="1247" y="14400"/>
                      <a:pt x="1247" y="14400"/>
                    </a:cubicBezTo>
                    <a:cubicBezTo>
                      <a:pt x="-415" y="11520"/>
                      <a:pt x="-415" y="10080"/>
                      <a:pt x="1247" y="7200"/>
                    </a:cubicBezTo>
                    <a:cubicBezTo>
                      <a:pt x="11216" y="0"/>
                      <a:pt x="11216" y="0"/>
                      <a:pt x="11216" y="0"/>
                    </a:cubicBezTo>
                    <a:lnTo>
                      <a:pt x="21185" y="1152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0" name="Freeform 248"/>
              <p:cNvSpPr/>
              <p:nvPr/>
            </p:nvSpPr>
            <p:spPr>
              <a:xfrm>
                <a:off x="167144" y="649744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30" y="21600"/>
                    </a:lnTo>
                    <a:lnTo>
                      <a:pt x="0" y="9900"/>
                    </a:lnTo>
                    <a:lnTo>
                      <a:pt x="1033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1" name="Freeform 249"/>
              <p:cNvSpPr/>
              <p:nvPr/>
            </p:nvSpPr>
            <p:spPr>
              <a:xfrm>
                <a:off x="182813" y="636164"/>
                <a:ext cx="22984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800" y="21600"/>
                    </a:lnTo>
                    <a:lnTo>
                      <a:pt x="0" y="9900"/>
                    </a:lnTo>
                    <a:lnTo>
                      <a:pt x="108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2" name="Freeform 250"/>
              <p:cNvSpPr/>
              <p:nvPr/>
            </p:nvSpPr>
            <p:spPr>
              <a:xfrm>
                <a:off x="166099" y="677948"/>
                <a:ext cx="2298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10800" y="21600"/>
                    </a:lnTo>
                    <a:lnTo>
                      <a:pt x="0" y="11270"/>
                    </a:lnTo>
                    <a:lnTo>
                      <a:pt x="108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3" name="Freeform 251"/>
              <p:cNvSpPr/>
              <p:nvPr/>
            </p:nvSpPr>
            <p:spPr>
              <a:xfrm>
                <a:off x="180724" y="664368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391" y="21600"/>
                    </a:lnTo>
                    <a:lnTo>
                      <a:pt x="0" y="11270"/>
                    </a:lnTo>
                    <a:lnTo>
                      <a:pt x="1033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4" name="Freeform 252"/>
              <p:cNvSpPr/>
              <p:nvPr/>
            </p:nvSpPr>
            <p:spPr>
              <a:xfrm>
                <a:off x="194305" y="650788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5" name="Freeform 253"/>
              <p:cNvSpPr/>
              <p:nvPr/>
            </p:nvSpPr>
            <p:spPr>
              <a:xfrm>
                <a:off x="197438" y="622584"/>
                <a:ext cx="24028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127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6" name="Freeform 254"/>
              <p:cNvSpPr/>
              <p:nvPr/>
            </p:nvSpPr>
            <p:spPr>
              <a:xfrm>
                <a:off x="213108" y="609004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391" y="21600"/>
                    </a:lnTo>
                    <a:lnTo>
                      <a:pt x="0" y="10330"/>
                    </a:lnTo>
                    <a:lnTo>
                      <a:pt x="1033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7" name="Freeform 255"/>
              <p:cNvSpPr/>
              <p:nvPr/>
            </p:nvSpPr>
            <p:spPr>
              <a:xfrm>
                <a:off x="226689" y="597935"/>
                <a:ext cx="25072" cy="21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85" extrusionOk="0">
                    <a:moveTo>
                      <a:pt x="21600" y="11216"/>
                    </a:moveTo>
                    <a:cubicBezTo>
                      <a:pt x="10080" y="21185"/>
                      <a:pt x="10080" y="21185"/>
                      <a:pt x="10080" y="21185"/>
                    </a:cubicBezTo>
                    <a:cubicBezTo>
                      <a:pt x="0" y="9554"/>
                      <a:pt x="0" y="9554"/>
                      <a:pt x="0" y="9554"/>
                    </a:cubicBezTo>
                    <a:cubicBezTo>
                      <a:pt x="8640" y="1247"/>
                      <a:pt x="8640" y="1247"/>
                      <a:pt x="8640" y="1247"/>
                    </a:cubicBezTo>
                    <a:cubicBezTo>
                      <a:pt x="10080" y="-415"/>
                      <a:pt x="12960" y="-415"/>
                      <a:pt x="14400" y="1247"/>
                    </a:cubicBezTo>
                    <a:lnTo>
                      <a:pt x="21600" y="11216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8" name="Freeform 256"/>
              <p:cNvSpPr/>
              <p:nvPr/>
            </p:nvSpPr>
            <p:spPr>
              <a:xfrm>
                <a:off x="209974" y="637209"/>
                <a:ext cx="25073" cy="24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9391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79" name="Freeform 257"/>
              <p:cNvSpPr/>
              <p:nvPr/>
            </p:nvSpPr>
            <p:spPr>
              <a:xfrm>
                <a:off x="224599" y="622584"/>
                <a:ext cx="26118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68" y="21600"/>
                    </a:lnTo>
                    <a:lnTo>
                      <a:pt x="0" y="9900"/>
                    </a:lnTo>
                    <a:lnTo>
                      <a:pt x="11232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0" name="Freeform 258"/>
              <p:cNvSpPr/>
              <p:nvPr/>
            </p:nvSpPr>
            <p:spPr>
              <a:xfrm>
                <a:off x="240269" y="609004"/>
                <a:ext cx="25073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900" y="21600"/>
                    </a:lnTo>
                    <a:lnTo>
                      <a:pt x="0" y="9900"/>
                    </a:lnTo>
                    <a:lnTo>
                      <a:pt x="117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1" name="Freeform 259"/>
              <p:cNvSpPr/>
              <p:nvPr/>
            </p:nvSpPr>
            <p:spPr>
              <a:xfrm>
                <a:off x="177590" y="691528"/>
                <a:ext cx="25073" cy="235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14" extrusionOk="0">
                    <a:moveTo>
                      <a:pt x="21600" y="12343"/>
                    </a:moveTo>
                    <a:cubicBezTo>
                      <a:pt x="12960" y="20057"/>
                      <a:pt x="12960" y="20057"/>
                      <a:pt x="12960" y="20057"/>
                    </a:cubicBezTo>
                    <a:cubicBezTo>
                      <a:pt x="11520" y="21600"/>
                      <a:pt x="8640" y="21600"/>
                      <a:pt x="7200" y="20057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1520" y="0"/>
                      <a:pt x="11520" y="0"/>
                      <a:pt x="11520" y="0"/>
                    </a:cubicBezTo>
                    <a:lnTo>
                      <a:pt x="21600" y="12343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2" name="Freeform 260"/>
              <p:cNvSpPr/>
              <p:nvPr/>
            </p:nvSpPr>
            <p:spPr>
              <a:xfrm>
                <a:off x="192215" y="677948"/>
                <a:ext cx="26118" cy="26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32"/>
                    </a:moveTo>
                    <a:lnTo>
                      <a:pt x="10368" y="21600"/>
                    </a:lnTo>
                    <a:lnTo>
                      <a:pt x="0" y="10368"/>
                    </a:lnTo>
                    <a:lnTo>
                      <a:pt x="11232" y="0"/>
                    </a:lnTo>
                    <a:lnTo>
                      <a:pt x="21600" y="11232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3" name="Freeform 261"/>
              <p:cNvSpPr/>
              <p:nvPr/>
            </p:nvSpPr>
            <p:spPr>
              <a:xfrm>
                <a:off x="207885" y="664368"/>
                <a:ext cx="25073" cy="26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32"/>
                    </a:moveTo>
                    <a:lnTo>
                      <a:pt x="9900" y="21600"/>
                    </a:lnTo>
                    <a:lnTo>
                      <a:pt x="0" y="10368"/>
                    </a:lnTo>
                    <a:lnTo>
                      <a:pt x="11700" y="0"/>
                    </a:lnTo>
                    <a:lnTo>
                      <a:pt x="21600" y="11232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4" name="Freeform 262"/>
              <p:cNvSpPr/>
              <p:nvPr/>
            </p:nvSpPr>
            <p:spPr>
              <a:xfrm>
                <a:off x="223555" y="650788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5" name="Freeform 263"/>
              <p:cNvSpPr/>
              <p:nvPr/>
            </p:nvSpPr>
            <p:spPr>
              <a:xfrm>
                <a:off x="238180" y="637209"/>
                <a:ext cx="25072" cy="24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108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6" name="Freeform 264"/>
              <p:cNvSpPr/>
              <p:nvPr/>
            </p:nvSpPr>
            <p:spPr>
              <a:xfrm>
                <a:off x="253850" y="624673"/>
                <a:ext cx="21516" cy="229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85" h="21600" extrusionOk="0">
                    <a:moveTo>
                      <a:pt x="19938" y="13886"/>
                    </a:moveTo>
                    <a:cubicBezTo>
                      <a:pt x="11631" y="21600"/>
                      <a:pt x="11631" y="21600"/>
                      <a:pt x="11631" y="21600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1631" y="0"/>
                      <a:pt x="11631" y="0"/>
                      <a:pt x="11631" y="0"/>
                    </a:cubicBezTo>
                    <a:cubicBezTo>
                      <a:pt x="19938" y="7714"/>
                      <a:pt x="19938" y="7714"/>
                      <a:pt x="19938" y="7714"/>
                    </a:cubicBezTo>
                    <a:cubicBezTo>
                      <a:pt x="21600" y="10800"/>
                      <a:pt x="21600" y="12343"/>
                      <a:pt x="19938" y="13886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7" name="Freeform 265"/>
              <p:cNvSpPr/>
              <p:nvPr/>
            </p:nvSpPr>
            <p:spPr>
              <a:xfrm>
                <a:off x="300395" y="455870"/>
                <a:ext cx="131705" cy="1266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75" h="21289" extrusionOk="0">
                    <a:moveTo>
                      <a:pt x="5921" y="20961"/>
                    </a:moveTo>
                    <a:cubicBezTo>
                      <a:pt x="179" y="14424"/>
                      <a:pt x="179" y="14424"/>
                      <a:pt x="179" y="14424"/>
                    </a:cubicBezTo>
                    <a:cubicBezTo>
                      <a:pt x="-94" y="14140"/>
                      <a:pt x="-94" y="13571"/>
                      <a:pt x="453" y="13287"/>
                    </a:cubicBezTo>
                    <a:cubicBezTo>
                      <a:pt x="14124" y="213"/>
                      <a:pt x="14124" y="213"/>
                      <a:pt x="14124" y="213"/>
                    </a:cubicBezTo>
                    <a:cubicBezTo>
                      <a:pt x="14397" y="-71"/>
                      <a:pt x="14944" y="-71"/>
                      <a:pt x="15217" y="213"/>
                    </a:cubicBezTo>
                    <a:cubicBezTo>
                      <a:pt x="20959" y="6750"/>
                      <a:pt x="20959" y="6750"/>
                      <a:pt x="20959" y="6750"/>
                    </a:cubicBezTo>
                    <a:cubicBezTo>
                      <a:pt x="21506" y="7034"/>
                      <a:pt x="21233" y="7603"/>
                      <a:pt x="20959" y="8171"/>
                    </a:cubicBezTo>
                    <a:cubicBezTo>
                      <a:pt x="7288" y="20961"/>
                      <a:pt x="7288" y="20961"/>
                      <a:pt x="7288" y="20961"/>
                    </a:cubicBezTo>
                    <a:cubicBezTo>
                      <a:pt x="7015" y="21529"/>
                      <a:pt x="6468" y="21245"/>
                      <a:pt x="5921" y="20961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8" name="Freeform 266"/>
              <p:cNvSpPr/>
              <p:nvPr/>
            </p:nvSpPr>
            <p:spPr>
              <a:xfrm>
                <a:off x="304422" y="526480"/>
                <a:ext cx="23599" cy="25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14" h="21600" extrusionOk="0">
                    <a:moveTo>
                      <a:pt x="21214" y="11520"/>
                    </a:moveTo>
                    <a:cubicBezTo>
                      <a:pt x="8871" y="21600"/>
                      <a:pt x="8871" y="21600"/>
                      <a:pt x="8871" y="21600"/>
                    </a:cubicBezTo>
                    <a:cubicBezTo>
                      <a:pt x="1157" y="12960"/>
                      <a:pt x="1157" y="12960"/>
                      <a:pt x="1157" y="12960"/>
                    </a:cubicBezTo>
                    <a:cubicBezTo>
                      <a:pt x="-386" y="11520"/>
                      <a:pt x="-386" y="8640"/>
                      <a:pt x="1157" y="7200"/>
                    </a:cubicBezTo>
                    <a:cubicBezTo>
                      <a:pt x="10414" y="0"/>
                      <a:pt x="10414" y="0"/>
                      <a:pt x="10414" y="0"/>
                    </a:cubicBezTo>
                    <a:lnTo>
                      <a:pt x="21214" y="1152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89" name="Freeform 267"/>
              <p:cNvSpPr/>
              <p:nvPr/>
            </p:nvSpPr>
            <p:spPr>
              <a:xfrm>
                <a:off x="317573" y="51290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2209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0" name="Freeform 268"/>
              <p:cNvSpPr/>
              <p:nvPr/>
            </p:nvSpPr>
            <p:spPr>
              <a:xfrm>
                <a:off x="333243" y="49932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764"/>
                    </a:moveTo>
                    <a:lnTo>
                      <a:pt x="10330" y="21600"/>
                    </a:lnTo>
                    <a:lnTo>
                      <a:pt x="0" y="10800"/>
                    </a:lnTo>
                    <a:lnTo>
                      <a:pt x="10330" y="0"/>
                    </a:lnTo>
                    <a:lnTo>
                      <a:pt x="21600" y="12764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1" name="Freeform 269"/>
              <p:cNvSpPr/>
              <p:nvPr/>
            </p:nvSpPr>
            <p:spPr>
              <a:xfrm>
                <a:off x="316529" y="541105"/>
                <a:ext cx="2298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800" y="21600"/>
                    </a:lnTo>
                    <a:lnTo>
                      <a:pt x="0" y="9391"/>
                    </a:lnTo>
                    <a:lnTo>
                      <a:pt x="108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2" name="Freeform 270"/>
              <p:cNvSpPr/>
              <p:nvPr/>
            </p:nvSpPr>
            <p:spPr>
              <a:xfrm>
                <a:off x="331154" y="527525"/>
                <a:ext cx="24028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1270" y="21600"/>
                    </a:lnTo>
                    <a:lnTo>
                      <a:pt x="0" y="9391"/>
                    </a:lnTo>
                    <a:lnTo>
                      <a:pt x="1127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3" name="Freeform 271"/>
              <p:cNvSpPr/>
              <p:nvPr/>
            </p:nvSpPr>
            <p:spPr>
              <a:xfrm>
                <a:off x="346824" y="51290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391" y="21600"/>
                    </a:lnTo>
                    <a:lnTo>
                      <a:pt x="0" y="9900"/>
                    </a:lnTo>
                    <a:lnTo>
                      <a:pt x="1033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4" name="Freeform 272"/>
              <p:cNvSpPr/>
              <p:nvPr/>
            </p:nvSpPr>
            <p:spPr>
              <a:xfrm>
                <a:off x="347868" y="48574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lnTo>
                      <a:pt x="11270" y="21600"/>
                    </a:lnTo>
                    <a:lnTo>
                      <a:pt x="0" y="10800"/>
                    </a:lnTo>
                    <a:lnTo>
                      <a:pt x="1127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5" name="Freeform 273"/>
              <p:cNvSpPr/>
              <p:nvPr/>
            </p:nvSpPr>
            <p:spPr>
              <a:xfrm>
                <a:off x="363538" y="472161"/>
                <a:ext cx="24028" cy="22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lnTo>
                      <a:pt x="10330" y="21600"/>
                    </a:lnTo>
                    <a:lnTo>
                      <a:pt x="0" y="10800"/>
                    </a:lnTo>
                    <a:lnTo>
                      <a:pt x="10330" y="0"/>
                    </a:lnTo>
                    <a:lnTo>
                      <a:pt x="21600" y="108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6" name="Freeform 274"/>
              <p:cNvSpPr/>
              <p:nvPr/>
            </p:nvSpPr>
            <p:spPr>
              <a:xfrm>
                <a:off x="379208" y="459969"/>
                <a:ext cx="22983" cy="21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296" extrusionOk="0">
                    <a:moveTo>
                      <a:pt x="21600" y="9496"/>
                    </a:moveTo>
                    <a:cubicBezTo>
                      <a:pt x="10800" y="20296"/>
                      <a:pt x="10800" y="20296"/>
                      <a:pt x="10800" y="20296"/>
                    </a:cubicBezTo>
                    <a:cubicBezTo>
                      <a:pt x="0" y="9496"/>
                      <a:pt x="0" y="9496"/>
                      <a:pt x="0" y="9496"/>
                    </a:cubicBezTo>
                    <a:cubicBezTo>
                      <a:pt x="7714" y="1782"/>
                      <a:pt x="7714" y="1782"/>
                      <a:pt x="7714" y="1782"/>
                    </a:cubicBezTo>
                    <a:cubicBezTo>
                      <a:pt x="9257" y="-1304"/>
                      <a:pt x="12343" y="239"/>
                      <a:pt x="13886" y="1782"/>
                    </a:cubicBezTo>
                    <a:lnTo>
                      <a:pt x="21600" y="9496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7" name="Freeform 275"/>
              <p:cNvSpPr/>
              <p:nvPr/>
            </p:nvSpPr>
            <p:spPr>
              <a:xfrm>
                <a:off x="361449" y="499321"/>
                <a:ext cx="24028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1270" y="21600"/>
                    </a:lnTo>
                    <a:lnTo>
                      <a:pt x="0" y="9900"/>
                    </a:lnTo>
                    <a:lnTo>
                      <a:pt x="1127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8" name="Freeform 276"/>
              <p:cNvSpPr/>
              <p:nvPr/>
            </p:nvSpPr>
            <p:spPr>
              <a:xfrm>
                <a:off x="375029" y="485741"/>
                <a:ext cx="26117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10368" y="21600"/>
                    </a:lnTo>
                    <a:lnTo>
                      <a:pt x="0" y="9900"/>
                    </a:lnTo>
                    <a:lnTo>
                      <a:pt x="11232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9" name="Freeform 277"/>
              <p:cNvSpPr/>
              <p:nvPr/>
            </p:nvSpPr>
            <p:spPr>
              <a:xfrm>
                <a:off x="390699" y="472161"/>
                <a:ext cx="25072" cy="250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700"/>
                    </a:moveTo>
                    <a:lnTo>
                      <a:pt x="9900" y="21600"/>
                    </a:lnTo>
                    <a:lnTo>
                      <a:pt x="0" y="9900"/>
                    </a:lnTo>
                    <a:lnTo>
                      <a:pt x="11700" y="0"/>
                    </a:lnTo>
                    <a:lnTo>
                      <a:pt x="21600" y="117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0" name="Freeform 278"/>
              <p:cNvSpPr/>
              <p:nvPr/>
            </p:nvSpPr>
            <p:spPr>
              <a:xfrm>
                <a:off x="330109" y="554685"/>
                <a:ext cx="22983" cy="23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71" extrusionOk="0">
                    <a:moveTo>
                      <a:pt x="21600" y="12343"/>
                    </a:moveTo>
                    <a:cubicBezTo>
                      <a:pt x="13886" y="20057"/>
                      <a:pt x="13886" y="20057"/>
                      <a:pt x="13886" y="20057"/>
                    </a:cubicBezTo>
                    <a:cubicBezTo>
                      <a:pt x="10800" y="21600"/>
                      <a:pt x="9257" y="21600"/>
                      <a:pt x="7714" y="18514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10800" y="0"/>
                      <a:pt x="10800" y="0"/>
                      <a:pt x="10800" y="0"/>
                    </a:cubicBezTo>
                    <a:lnTo>
                      <a:pt x="21600" y="12343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1" name="Freeform 279"/>
              <p:cNvSpPr/>
              <p:nvPr/>
            </p:nvSpPr>
            <p:spPr>
              <a:xfrm>
                <a:off x="343690" y="541105"/>
                <a:ext cx="25072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209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2209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2" name="Freeform 280"/>
              <p:cNvSpPr/>
              <p:nvPr/>
            </p:nvSpPr>
            <p:spPr>
              <a:xfrm>
                <a:off x="358315" y="527525"/>
                <a:ext cx="26117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368" y="21600"/>
                    </a:lnTo>
                    <a:lnTo>
                      <a:pt x="0" y="11270"/>
                    </a:lnTo>
                    <a:lnTo>
                      <a:pt x="11232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3" name="Freeform 281"/>
              <p:cNvSpPr/>
              <p:nvPr/>
            </p:nvSpPr>
            <p:spPr>
              <a:xfrm>
                <a:off x="373984" y="513945"/>
                <a:ext cx="25073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9900" y="21600"/>
                    </a:lnTo>
                    <a:lnTo>
                      <a:pt x="0" y="11270"/>
                    </a:lnTo>
                    <a:lnTo>
                      <a:pt x="11700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4" name="Freeform 282"/>
              <p:cNvSpPr/>
              <p:nvPr/>
            </p:nvSpPr>
            <p:spPr>
              <a:xfrm>
                <a:off x="388610" y="500365"/>
                <a:ext cx="26117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1270"/>
                    </a:moveTo>
                    <a:lnTo>
                      <a:pt x="10368" y="21600"/>
                    </a:lnTo>
                    <a:lnTo>
                      <a:pt x="0" y="9391"/>
                    </a:lnTo>
                    <a:lnTo>
                      <a:pt x="11232" y="0"/>
                    </a:lnTo>
                    <a:lnTo>
                      <a:pt x="21600" y="1127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5" name="Freeform 283"/>
              <p:cNvSpPr/>
              <p:nvPr/>
            </p:nvSpPr>
            <p:spPr>
              <a:xfrm>
                <a:off x="404279" y="486785"/>
                <a:ext cx="23439" cy="24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1" h="21600" extrusionOk="0">
                    <a:moveTo>
                      <a:pt x="18514" y="13886"/>
                    </a:moveTo>
                    <a:cubicBezTo>
                      <a:pt x="10800" y="21600"/>
                      <a:pt x="10800" y="21600"/>
                      <a:pt x="10800" y="21600"/>
                    </a:cubicBezTo>
                    <a:cubicBezTo>
                      <a:pt x="0" y="9257"/>
                      <a:pt x="0" y="9257"/>
                      <a:pt x="0" y="9257"/>
                    </a:cubicBezTo>
                    <a:cubicBezTo>
                      <a:pt x="12343" y="0"/>
                      <a:pt x="12343" y="0"/>
                      <a:pt x="12343" y="0"/>
                    </a:cubicBezTo>
                    <a:cubicBezTo>
                      <a:pt x="20057" y="7714"/>
                      <a:pt x="20057" y="7714"/>
                      <a:pt x="20057" y="7714"/>
                    </a:cubicBezTo>
                    <a:cubicBezTo>
                      <a:pt x="21600" y="9257"/>
                      <a:pt x="21600" y="12343"/>
                      <a:pt x="18514" y="13886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6" name="Freeform 284"/>
              <p:cNvSpPr/>
              <p:nvPr/>
            </p:nvSpPr>
            <p:spPr>
              <a:xfrm>
                <a:off x="255127" y="552579"/>
                <a:ext cx="70765" cy="698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09" h="19509" extrusionOk="0">
                    <a:moveTo>
                      <a:pt x="16915" y="3063"/>
                    </a:moveTo>
                    <a:cubicBezTo>
                      <a:pt x="20672" y="7289"/>
                      <a:pt x="20202" y="13394"/>
                      <a:pt x="16446" y="17150"/>
                    </a:cubicBezTo>
                    <a:cubicBezTo>
                      <a:pt x="12220" y="20437"/>
                      <a:pt x="6115" y="20437"/>
                      <a:pt x="2359" y="16211"/>
                    </a:cubicBezTo>
                    <a:cubicBezTo>
                      <a:pt x="-928" y="12454"/>
                      <a:pt x="-928" y="6350"/>
                      <a:pt x="3298" y="2594"/>
                    </a:cubicBezTo>
                    <a:cubicBezTo>
                      <a:pt x="7055" y="-1163"/>
                      <a:pt x="13159" y="-693"/>
                      <a:pt x="16915" y="3063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7" name="Freeform 285"/>
              <p:cNvSpPr/>
              <p:nvPr/>
            </p:nvSpPr>
            <p:spPr>
              <a:xfrm>
                <a:off x="267430" y="552596"/>
                <a:ext cx="58485" cy="616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4" h="20228" extrusionOk="0">
                    <a:moveTo>
                      <a:pt x="0" y="3059"/>
                    </a:moveTo>
                    <a:cubicBezTo>
                      <a:pt x="0" y="3059"/>
                      <a:pt x="0" y="3059"/>
                      <a:pt x="0" y="3059"/>
                    </a:cubicBezTo>
                    <a:cubicBezTo>
                      <a:pt x="16346" y="20228"/>
                      <a:pt x="16346" y="20228"/>
                      <a:pt x="16346" y="20228"/>
                    </a:cubicBezTo>
                    <a:cubicBezTo>
                      <a:pt x="16346" y="20228"/>
                      <a:pt x="16346" y="20228"/>
                      <a:pt x="16346" y="20228"/>
                    </a:cubicBezTo>
                    <a:cubicBezTo>
                      <a:pt x="21016" y="15797"/>
                      <a:pt x="21600" y="8597"/>
                      <a:pt x="16930" y="3613"/>
                    </a:cubicBezTo>
                    <a:cubicBezTo>
                      <a:pt x="12259" y="-818"/>
                      <a:pt x="4670" y="-1372"/>
                      <a:pt x="0" y="3059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8" name="Freeform 286"/>
              <p:cNvSpPr/>
              <p:nvPr/>
            </p:nvSpPr>
            <p:spPr>
              <a:xfrm>
                <a:off x="1202344" y="1502724"/>
                <a:ext cx="98296" cy="799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1" h="21182" extrusionOk="0">
                    <a:moveTo>
                      <a:pt x="152" y="9296"/>
                    </a:moveTo>
                    <a:cubicBezTo>
                      <a:pt x="3813" y="746"/>
                      <a:pt x="3813" y="746"/>
                      <a:pt x="3813" y="746"/>
                    </a:cubicBezTo>
                    <a:cubicBezTo>
                      <a:pt x="4179" y="-154"/>
                      <a:pt x="4545" y="-154"/>
                      <a:pt x="4911" y="296"/>
                    </a:cubicBezTo>
                    <a:cubicBezTo>
                      <a:pt x="20654" y="10196"/>
                      <a:pt x="20654" y="10196"/>
                      <a:pt x="20654" y="10196"/>
                    </a:cubicBezTo>
                    <a:cubicBezTo>
                      <a:pt x="21020" y="10646"/>
                      <a:pt x="21386" y="11096"/>
                      <a:pt x="21020" y="11546"/>
                    </a:cubicBezTo>
                    <a:cubicBezTo>
                      <a:pt x="17359" y="20546"/>
                      <a:pt x="17359" y="20546"/>
                      <a:pt x="17359" y="20546"/>
                    </a:cubicBezTo>
                    <a:cubicBezTo>
                      <a:pt x="16993" y="20996"/>
                      <a:pt x="16627" y="21446"/>
                      <a:pt x="16261" y="20996"/>
                    </a:cubicBezTo>
                    <a:cubicBezTo>
                      <a:pt x="518" y="10646"/>
                      <a:pt x="518" y="10646"/>
                      <a:pt x="518" y="10646"/>
                    </a:cubicBezTo>
                    <a:cubicBezTo>
                      <a:pt x="152" y="10646"/>
                      <a:pt x="-214" y="9746"/>
                      <a:pt x="152" y="9296"/>
                    </a:cubicBezTo>
                    <a:close/>
                  </a:path>
                </a:pathLst>
              </a:custGeom>
              <a:solidFill>
                <a:srgbClr val="F9E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9" name="Freeform 287"/>
              <p:cNvSpPr/>
              <p:nvPr/>
            </p:nvSpPr>
            <p:spPr>
              <a:xfrm>
                <a:off x="1217018" y="1505711"/>
                <a:ext cx="16715" cy="152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00" extrusionOk="0">
                    <a:moveTo>
                      <a:pt x="15120" y="21000"/>
                    </a:moveTo>
                    <a:cubicBezTo>
                      <a:pt x="0" y="13800"/>
                      <a:pt x="0" y="13800"/>
                      <a:pt x="0" y="13800"/>
                    </a:cubicBezTo>
                    <a:cubicBezTo>
                      <a:pt x="6480" y="1800"/>
                      <a:pt x="6480" y="1800"/>
                      <a:pt x="6480" y="1800"/>
                    </a:cubicBezTo>
                    <a:cubicBezTo>
                      <a:pt x="6480" y="-600"/>
                      <a:pt x="10800" y="-600"/>
                      <a:pt x="12960" y="1800"/>
                    </a:cubicBezTo>
                    <a:cubicBezTo>
                      <a:pt x="21600" y="6600"/>
                      <a:pt x="21600" y="6600"/>
                      <a:pt x="21600" y="6600"/>
                    </a:cubicBezTo>
                    <a:lnTo>
                      <a:pt x="15120" y="210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0" name="Freeform 288"/>
              <p:cNvSpPr/>
              <p:nvPr/>
            </p:nvSpPr>
            <p:spPr>
              <a:xfrm>
                <a:off x="1230598" y="1512587"/>
                <a:ext cx="16715" cy="146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886"/>
                    </a:lnTo>
                    <a:lnTo>
                      <a:pt x="5400" y="0"/>
                    </a:lnTo>
                    <a:lnTo>
                      <a:pt x="21600" y="7714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1" name="Freeform 289"/>
              <p:cNvSpPr/>
              <p:nvPr/>
            </p:nvSpPr>
            <p:spPr>
              <a:xfrm>
                <a:off x="1244178" y="1518855"/>
                <a:ext cx="14627" cy="156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86" y="21600"/>
                    </a:moveTo>
                    <a:lnTo>
                      <a:pt x="0" y="14400"/>
                    </a:lnTo>
                    <a:lnTo>
                      <a:pt x="6171" y="0"/>
                    </a:lnTo>
                    <a:lnTo>
                      <a:pt x="21600" y="7200"/>
                    </a:lnTo>
                    <a:lnTo>
                      <a:pt x="1388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2" name="Freeform 290"/>
              <p:cNvSpPr/>
              <p:nvPr/>
            </p:nvSpPr>
            <p:spPr>
              <a:xfrm>
                <a:off x="1211794" y="1517811"/>
                <a:ext cx="16716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2150"/>
                    </a:lnTo>
                    <a:lnTo>
                      <a:pt x="6750" y="0"/>
                    </a:lnTo>
                    <a:lnTo>
                      <a:pt x="21600" y="54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3" name="Freeform 291"/>
              <p:cNvSpPr/>
              <p:nvPr/>
            </p:nvSpPr>
            <p:spPr>
              <a:xfrm>
                <a:off x="1223285" y="1524078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3500"/>
                    </a:lnTo>
                    <a:lnTo>
                      <a:pt x="9450" y="0"/>
                    </a:lnTo>
                    <a:lnTo>
                      <a:pt x="21600" y="67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4" name="Freeform 292"/>
              <p:cNvSpPr/>
              <p:nvPr/>
            </p:nvSpPr>
            <p:spPr>
              <a:xfrm>
                <a:off x="1236866" y="153139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2150"/>
                    </a:lnTo>
                    <a:lnTo>
                      <a:pt x="6750" y="0"/>
                    </a:lnTo>
                    <a:lnTo>
                      <a:pt x="21600" y="540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5" name="Freeform 293"/>
              <p:cNvSpPr/>
              <p:nvPr/>
            </p:nvSpPr>
            <p:spPr>
              <a:xfrm>
                <a:off x="1255670" y="1526167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67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6" name="Freeform 294"/>
              <p:cNvSpPr/>
              <p:nvPr/>
            </p:nvSpPr>
            <p:spPr>
              <a:xfrm>
                <a:off x="1269250" y="1532435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7" name="Freeform 295"/>
              <p:cNvSpPr/>
              <p:nvPr/>
            </p:nvSpPr>
            <p:spPr>
              <a:xfrm>
                <a:off x="1280741" y="1539747"/>
                <a:ext cx="15737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512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17280" y="4320"/>
                      <a:pt x="17280" y="4320"/>
                      <a:pt x="17280" y="4320"/>
                    </a:cubicBezTo>
                    <a:cubicBezTo>
                      <a:pt x="19440" y="6480"/>
                      <a:pt x="21600" y="8640"/>
                      <a:pt x="19440" y="10800"/>
                    </a:cubicBezTo>
                    <a:lnTo>
                      <a:pt x="1512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8" name="Freeform 296"/>
              <p:cNvSpPr/>
              <p:nvPr/>
            </p:nvSpPr>
            <p:spPr>
              <a:xfrm>
                <a:off x="1248357" y="1537658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247" y="21600"/>
                    </a:moveTo>
                    <a:lnTo>
                      <a:pt x="0" y="13500"/>
                    </a:lnTo>
                    <a:lnTo>
                      <a:pt x="8894" y="0"/>
                    </a:lnTo>
                    <a:lnTo>
                      <a:pt x="21600" y="6750"/>
                    </a:lnTo>
                    <a:lnTo>
                      <a:pt x="15247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9" name="Freeform 297"/>
              <p:cNvSpPr/>
              <p:nvPr/>
            </p:nvSpPr>
            <p:spPr>
              <a:xfrm>
                <a:off x="1261938" y="1544970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2150"/>
                    </a:lnTo>
                    <a:lnTo>
                      <a:pt x="6353" y="0"/>
                    </a:lnTo>
                    <a:lnTo>
                      <a:pt x="21600" y="5400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0" name="Freeform 298"/>
              <p:cNvSpPr/>
              <p:nvPr/>
            </p:nvSpPr>
            <p:spPr>
              <a:xfrm>
                <a:off x="1275518" y="1551238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lnTo>
                      <a:pt x="0" y="13500"/>
                    </a:lnTo>
                    <a:lnTo>
                      <a:pt x="7200" y="0"/>
                    </a:lnTo>
                    <a:lnTo>
                      <a:pt x="21600" y="6750"/>
                    </a:ln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1" name="Freeform 299"/>
              <p:cNvSpPr/>
              <p:nvPr/>
            </p:nvSpPr>
            <p:spPr>
              <a:xfrm>
                <a:off x="1205461" y="1529301"/>
                <a:ext cx="1573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1695" y="21600"/>
                    </a:moveTo>
                    <a:cubicBezTo>
                      <a:pt x="3055" y="15120"/>
                      <a:pt x="3055" y="15120"/>
                      <a:pt x="3055" y="15120"/>
                    </a:cubicBezTo>
                    <a:cubicBezTo>
                      <a:pt x="895" y="15120"/>
                      <a:pt x="-1265" y="12960"/>
                      <a:pt x="895" y="10800"/>
                    </a:cubicBezTo>
                    <a:cubicBezTo>
                      <a:pt x="5215" y="0"/>
                      <a:pt x="5215" y="0"/>
                      <a:pt x="5215" y="0"/>
                    </a:cubicBezTo>
                    <a:cubicBezTo>
                      <a:pt x="20335" y="6480"/>
                      <a:pt x="20335" y="6480"/>
                      <a:pt x="20335" y="6480"/>
                    </a:cubicBezTo>
                    <a:lnTo>
                      <a:pt x="11695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2" name="Freeform 300"/>
              <p:cNvSpPr/>
              <p:nvPr/>
            </p:nvSpPr>
            <p:spPr>
              <a:xfrm>
                <a:off x="1217018" y="1535569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706"/>
                    </a:lnTo>
                    <a:lnTo>
                      <a:pt x="8100" y="0"/>
                    </a:lnTo>
                    <a:lnTo>
                      <a:pt x="21600" y="6353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3" name="Freeform 301"/>
              <p:cNvSpPr/>
              <p:nvPr/>
            </p:nvSpPr>
            <p:spPr>
              <a:xfrm>
                <a:off x="1230598" y="1542881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5400" y="0"/>
                    </a:lnTo>
                    <a:lnTo>
                      <a:pt x="21600" y="67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4" name="Freeform 302"/>
              <p:cNvSpPr/>
              <p:nvPr/>
            </p:nvSpPr>
            <p:spPr>
              <a:xfrm>
                <a:off x="1244178" y="1549149"/>
                <a:ext cx="167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5247"/>
                    </a:lnTo>
                    <a:lnTo>
                      <a:pt x="5400" y="0"/>
                    </a:lnTo>
                    <a:lnTo>
                      <a:pt x="21600" y="8894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5" name="Freeform 303"/>
              <p:cNvSpPr/>
              <p:nvPr/>
            </p:nvSpPr>
            <p:spPr>
              <a:xfrm>
                <a:off x="1255670" y="1556461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485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6" name="Freeform 304"/>
              <p:cNvSpPr/>
              <p:nvPr/>
            </p:nvSpPr>
            <p:spPr>
              <a:xfrm>
                <a:off x="1269250" y="1562729"/>
                <a:ext cx="16716" cy="167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8640" y="19440"/>
                    </a:moveTo>
                    <a:cubicBezTo>
                      <a:pt x="0" y="15120"/>
                      <a:pt x="0" y="15120"/>
                      <a:pt x="0" y="15120"/>
                    </a:cubicBezTo>
                    <a:cubicBezTo>
                      <a:pt x="6480" y="0"/>
                      <a:pt x="6480" y="0"/>
                      <a:pt x="648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cubicBezTo>
                      <a:pt x="15120" y="17280"/>
                      <a:pt x="15120" y="17280"/>
                      <a:pt x="15120" y="17280"/>
                    </a:cubicBezTo>
                    <a:cubicBezTo>
                      <a:pt x="1512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3A7F9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7" name="Freeform 305"/>
              <p:cNvSpPr/>
              <p:nvPr/>
            </p:nvSpPr>
            <p:spPr>
              <a:xfrm>
                <a:off x="1330836" y="1571035"/>
                <a:ext cx="98296" cy="794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1" h="21073" extrusionOk="0">
                    <a:moveTo>
                      <a:pt x="152" y="9186"/>
                    </a:moveTo>
                    <a:cubicBezTo>
                      <a:pt x="3813" y="636"/>
                      <a:pt x="3813" y="636"/>
                      <a:pt x="3813" y="636"/>
                    </a:cubicBezTo>
                    <a:cubicBezTo>
                      <a:pt x="4179" y="186"/>
                      <a:pt x="4545" y="-264"/>
                      <a:pt x="4911" y="186"/>
                    </a:cubicBezTo>
                    <a:cubicBezTo>
                      <a:pt x="20654" y="10536"/>
                      <a:pt x="20654" y="10536"/>
                      <a:pt x="20654" y="10536"/>
                    </a:cubicBezTo>
                    <a:cubicBezTo>
                      <a:pt x="21020" y="10536"/>
                      <a:pt x="21386" y="10986"/>
                      <a:pt x="21020" y="11886"/>
                    </a:cubicBezTo>
                    <a:cubicBezTo>
                      <a:pt x="17359" y="20436"/>
                      <a:pt x="17359" y="20436"/>
                      <a:pt x="17359" y="20436"/>
                    </a:cubicBezTo>
                    <a:cubicBezTo>
                      <a:pt x="16993" y="20886"/>
                      <a:pt x="16627" y="21336"/>
                      <a:pt x="16261" y="20886"/>
                    </a:cubicBezTo>
                    <a:cubicBezTo>
                      <a:pt x="518" y="10986"/>
                      <a:pt x="518" y="10986"/>
                      <a:pt x="518" y="10986"/>
                    </a:cubicBezTo>
                    <a:cubicBezTo>
                      <a:pt x="152" y="10536"/>
                      <a:pt x="-214" y="10086"/>
                      <a:pt x="152" y="9186"/>
                    </a:cubicBezTo>
                    <a:close/>
                  </a:path>
                </a:pathLst>
              </a:custGeom>
              <a:solidFill>
                <a:srgbClr val="FDBD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8" name="Freeform 306"/>
              <p:cNvSpPr/>
              <p:nvPr/>
            </p:nvSpPr>
            <p:spPr>
              <a:xfrm>
                <a:off x="1346554" y="1574154"/>
                <a:ext cx="15671" cy="157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14400" y="20335"/>
                    </a:moveTo>
                    <a:cubicBezTo>
                      <a:pt x="0" y="11695"/>
                      <a:pt x="0" y="11695"/>
                      <a:pt x="0" y="11695"/>
                    </a:cubicBezTo>
                    <a:cubicBezTo>
                      <a:pt x="4800" y="3055"/>
                      <a:pt x="4800" y="3055"/>
                      <a:pt x="4800" y="3055"/>
                    </a:cubicBezTo>
                    <a:cubicBezTo>
                      <a:pt x="7200" y="895"/>
                      <a:pt x="9600" y="-1265"/>
                      <a:pt x="12000" y="895"/>
                    </a:cubicBezTo>
                    <a:cubicBezTo>
                      <a:pt x="21600" y="5215"/>
                      <a:pt x="21600" y="5215"/>
                      <a:pt x="21600" y="5215"/>
                    </a:cubicBezTo>
                    <a:lnTo>
                      <a:pt x="14400" y="20335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9" name="Freeform 307"/>
              <p:cNvSpPr/>
              <p:nvPr/>
            </p:nvSpPr>
            <p:spPr>
              <a:xfrm>
                <a:off x="1359090" y="158048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54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0" name="Freeform 308"/>
              <p:cNvSpPr/>
              <p:nvPr/>
            </p:nvSpPr>
            <p:spPr>
              <a:xfrm>
                <a:off x="1372671" y="1586754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1" name="Freeform 309"/>
              <p:cNvSpPr/>
              <p:nvPr/>
            </p:nvSpPr>
            <p:spPr>
              <a:xfrm>
                <a:off x="1340286" y="1584665"/>
                <a:ext cx="16716" cy="17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5247"/>
                    </a:lnTo>
                    <a:lnTo>
                      <a:pt x="6750" y="0"/>
                    </a:lnTo>
                    <a:lnTo>
                      <a:pt x="21600" y="6353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2" name="Freeform 310"/>
              <p:cNvSpPr/>
              <p:nvPr/>
            </p:nvSpPr>
            <p:spPr>
              <a:xfrm>
                <a:off x="1351778" y="1591977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200" y="21600"/>
                    </a:moveTo>
                    <a:lnTo>
                      <a:pt x="0" y="14850"/>
                    </a:lnTo>
                    <a:lnTo>
                      <a:pt x="9450" y="0"/>
                    </a:lnTo>
                    <a:lnTo>
                      <a:pt x="21600" y="6750"/>
                    </a:lnTo>
                    <a:lnTo>
                      <a:pt x="162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3" name="Freeform 311"/>
              <p:cNvSpPr/>
              <p:nvPr/>
            </p:nvSpPr>
            <p:spPr>
              <a:xfrm>
                <a:off x="1365358" y="1598245"/>
                <a:ext cx="16715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5247"/>
                    </a:lnTo>
                    <a:lnTo>
                      <a:pt x="6750" y="0"/>
                    </a:lnTo>
                    <a:lnTo>
                      <a:pt x="21600" y="6353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4" name="Freeform 312"/>
              <p:cNvSpPr/>
              <p:nvPr/>
            </p:nvSpPr>
            <p:spPr>
              <a:xfrm>
                <a:off x="1384162" y="1594067"/>
                <a:ext cx="16715" cy="16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2150"/>
                    </a:lnTo>
                    <a:lnTo>
                      <a:pt x="8100" y="0"/>
                    </a:lnTo>
                    <a:lnTo>
                      <a:pt x="21600" y="54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5" name="Freeform 313"/>
              <p:cNvSpPr/>
              <p:nvPr/>
            </p:nvSpPr>
            <p:spPr>
              <a:xfrm>
                <a:off x="1397742" y="1600334"/>
                <a:ext cx="16716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0" y="21600"/>
                    </a:moveTo>
                    <a:lnTo>
                      <a:pt x="0" y="13500"/>
                    </a:lnTo>
                    <a:lnTo>
                      <a:pt x="6750" y="0"/>
                    </a:lnTo>
                    <a:lnTo>
                      <a:pt x="21600" y="6750"/>
                    </a:lnTo>
                    <a:lnTo>
                      <a:pt x="135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6" name="Freeform 314"/>
              <p:cNvSpPr/>
              <p:nvPr/>
            </p:nvSpPr>
            <p:spPr>
              <a:xfrm>
                <a:off x="1409233" y="1606602"/>
                <a:ext cx="17316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60" h="21600" extrusionOk="0">
                    <a:moveTo>
                      <a:pt x="15120" y="21600"/>
                    </a:moveTo>
                    <a:cubicBezTo>
                      <a:pt x="0" y="12960"/>
                      <a:pt x="0" y="12960"/>
                      <a:pt x="0" y="12960"/>
                    </a:cubicBezTo>
                    <a:cubicBezTo>
                      <a:pt x="8640" y="0"/>
                      <a:pt x="8640" y="0"/>
                      <a:pt x="8640" y="0"/>
                    </a:cubicBezTo>
                    <a:cubicBezTo>
                      <a:pt x="19440" y="4320"/>
                      <a:pt x="19440" y="4320"/>
                      <a:pt x="19440" y="4320"/>
                    </a:cubicBezTo>
                    <a:cubicBezTo>
                      <a:pt x="21600" y="6480"/>
                      <a:pt x="21600" y="8640"/>
                      <a:pt x="19440" y="10800"/>
                    </a:cubicBezTo>
                    <a:lnTo>
                      <a:pt x="1512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7" name="Freeform 315"/>
              <p:cNvSpPr/>
              <p:nvPr/>
            </p:nvSpPr>
            <p:spPr>
              <a:xfrm>
                <a:off x="1378938" y="1605557"/>
                <a:ext cx="15671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21600"/>
                    </a:moveTo>
                    <a:lnTo>
                      <a:pt x="0" y="14850"/>
                    </a:lnTo>
                    <a:lnTo>
                      <a:pt x="7200" y="0"/>
                    </a:lnTo>
                    <a:lnTo>
                      <a:pt x="21600" y="8100"/>
                    </a:lnTo>
                    <a:lnTo>
                      <a:pt x="1440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8" name="Freeform 316"/>
              <p:cNvSpPr/>
              <p:nvPr/>
            </p:nvSpPr>
            <p:spPr>
              <a:xfrm>
                <a:off x="1390430" y="1611825"/>
                <a:ext cx="17760" cy="177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247" y="21600"/>
                    </a:moveTo>
                    <a:lnTo>
                      <a:pt x="0" y="15247"/>
                    </a:lnTo>
                    <a:lnTo>
                      <a:pt x="8894" y="0"/>
                    </a:lnTo>
                    <a:lnTo>
                      <a:pt x="21600" y="8894"/>
                    </a:lnTo>
                    <a:lnTo>
                      <a:pt x="15247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9" name="Freeform 317"/>
              <p:cNvSpPr/>
              <p:nvPr/>
            </p:nvSpPr>
            <p:spPr>
              <a:xfrm>
                <a:off x="1404010" y="1619137"/>
                <a:ext cx="1776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06" y="21600"/>
                    </a:moveTo>
                    <a:lnTo>
                      <a:pt x="0" y="14850"/>
                    </a:lnTo>
                    <a:lnTo>
                      <a:pt x="6353" y="0"/>
                    </a:lnTo>
                    <a:lnTo>
                      <a:pt x="21600" y="8100"/>
                    </a:lnTo>
                    <a:lnTo>
                      <a:pt x="12706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0" name="Freeform 318"/>
              <p:cNvSpPr/>
              <p:nvPr/>
            </p:nvSpPr>
            <p:spPr>
              <a:xfrm>
                <a:off x="1334014" y="1597200"/>
                <a:ext cx="16720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35" h="21600" extrusionOk="0">
                    <a:moveTo>
                      <a:pt x="11695" y="21600"/>
                    </a:moveTo>
                    <a:cubicBezTo>
                      <a:pt x="3055" y="17280"/>
                      <a:pt x="3055" y="17280"/>
                      <a:pt x="3055" y="17280"/>
                    </a:cubicBezTo>
                    <a:cubicBezTo>
                      <a:pt x="895" y="15120"/>
                      <a:pt x="-1265" y="12960"/>
                      <a:pt x="895" y="10800"/>
                    </a:cubicBezTo>
                    <a:cubicBezTo>
                      <a:pt x="5215" y="0"/>
                      <a:pt x="5215" y="0"/>
                      <a:pt x="5215" y="0"/>
                    </a:cubicBezTo>
                    <a:cubicBezTo>
                      <a:pt x="20335" y="8640"/>
                      <a:pt x="20335" y="8640"/>
                      <a:pt x="20335" y="8640"/>
                    </a:cubicBezTo>
                    <a:lnTo>
                      <a:pt x="11695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1" name="Freeform 319"/>
              <p:cNvSpPr/>
              <p:nvPr/>
            </p:nvSpPr>
            <p:spPr>
              <a:xfrm>
                <a:off x="1345510" y="1603468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6200"/>
                    </a:lnTo>
                    <a:lnTo>
                      <a:pt x="8100" y="0"/>
                    </a:lnTo>
                    <a:lnTo>
                      <a:pt x="21600" y="945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2" name="Freeform 320"/>
              <p:cNvSpPr/>
              <p:nvPr/>
            </p:nvSpPr>
            <p:spPr>
              <a:xfrm>
                <a:off x="1359090" y="161078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4850"/>
                    </a:lnTo>
                    <a:lnTo>
                      <a:pt x="6750" y="0"/>
                    </a:lnTo>
                    <a:lnTo>
                      <a:pt x="21600" y="810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3" name="Freeform 321"/>
              <p:cNvSpPr/>
              <p:nvPr/>
            </p:nvSpPr>
            <p:spPr>
              <a:xfrm>
                <a:off x="1372671" y="1617048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50" y="21600"/>
                    </a:moveTo>
                    <a:lnTo>
                      <a:pt x="0" y="16200"/>
                    </a:lnTo>
                    <a:lnTo>
                      <a:pt x="6750" y="0"/>
                    </a:lnTo>
                    <a:lnTo>
                      <a:pt x="21600" y="9450"/>
                    </a:lnTo>
                    <a:lnTo>
                      <a:pt x="121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4" name="Freeform 322"/>
              <p:cNvSpPr/>
              <p:nvPr/>
            </p:nvSpPr>
            <p:spPr>
              <a:xfrm>
                <a:off x="1384162" y="1624360"/>
                <a:ext cx="16715" cy="16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50" y="21600"/>
                    </a:moveTo>
                    <a:lnTo>
                      <a:pt x="0" y="14850"/>
                    </a:lnTo>
                    <a:lnTo>
                      <a:pt x="8100" y="0"/>
                    </a:lnTo>
                    <a:lnTo>
                      <a:pt x="21600" y="8100"/>
                    </a:lnTo>
                    <a:lnTo>
                      <a:pt x="14850" y="21600"/>
                    </a:ln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5" name="Freeform 323"/>
              <p:cNvSpPr/>
              <p:nvPr/>
            </p:nvSpPr>
            <p:spPr>
              <a:xfrm>
                <a:off x="1397742" y="1630628"/>
                <a:ext cx="16716" cy="157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335" extrusionOk="0">
                    <a:moveTo>
                      <a:pt x="8640" y="19440"/>
                    </a:moveTo>
                    <a:cubicBezTo>
                      <a:pt x="0" y="15120"/>
                      <a:pt x="0" y="15120"/>
                      <a:pt x="0" y="15120"/>
                    </a:cubicBezTo>
                    <a:cubicBezTo>
                      <a:pt x="6480" y="0"/>
                      <a:pt x="6480" y="0"/>
                      <a:pt x="6480" y="0"/>
                    </a:cubicBezTo>
                    <a:cubicBezTo>
                      <a:pt x="21600" y="8640"/>
                      <a:pt x="21600" y="8640"/>
                      <a:pt x="21600" y="8640"/>
                    </a:cubicBezTo>
                    <a:cubicBezTo>
                      <a:pt x="15120" y="17280"/>
                      <a:pt x="15120" y="17280"/>
                      <a:pt x="15120" y="17280"/>
                    </a:cubicBezTo>
                    <a:cubicBezTo>
                      <a:pt x="15120" y="19440"/>
                      <a:pt x="10800" y="21600"/>
                      <a:pt x="8640" y="1944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6" name="Freeform 324"/>
              <p:cNvSpPr/>
              <p:nvPr/>
            </p:nvSpPr>
            <p:spPr>
              <a:xfrm>
                <a:off x="1290886" y="1551836"/>
                <a:ext cx="50893" cy="499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32" h="18794" extrusionOk="0">
                    <a:moveTo>
                      <a:pt x="17994" y="13844"/>
                    </a:moveTo>
                    <a:cubicBezTo>
                      <a:pt x="15453" y="18291"/>
                      <a:pt x="9735" y="20197"/>
                      <a:pt x="5288" y="17656"/>
                    </a:cubicBezTo>
                    <a:cubicBezTo>
                      <a:pt x="206" y="15115"/>
                      <a:pt x="-1065" y="9397"/>
                      <a:pt x="841" y="4950"/>
                    </a:cubicBezTo>
                    <a:cubicBezTo>
                      <a:pt x="3382" y="503"/>
                      <a:pt x="9100" y="-1403"/>
                      <a:pt x="14182" y="1138"/>
                    </a:cubicBezTo>
                    <a:cubicBezTo>
                      <a:pt x="18629" y="3679"/>
                      <a:pt x="20535" y="9397"/>
                      <a:pt x="17994" y="13844"/>
                    </a:cubicBezTo>
                    <a:close/>
                  </a:path>
                </a:pathLst>
              </a:custGeom>
              <a:solidFill>
                <a:srgbClr val="4DA2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7" name="Freeform 325"/>
              <p:cNvSpPr/>
              <p:nvPr/>
            </p:nvSpPr>
            <p:spPr>
              <a:xfrm>
                <a:off x="1304768" y="1554372"/>
                <a:ext cx="36994" cy="474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12" h="20010" extrusionOk="0">
                    <a:moveTo>
                      <a:pt x="12600" y="0"/>
                    </a:moveTo>
                    <a:cubicBezTo>
                      <a:pt x="12600" y="0"/>
                      <a:pt x="12600" y="0"/>
                      <a:pt x="12600" y="0"/>
                    </a:cubicBezTo>
                    <a:cubicBezTo>
                      <a:pt x="0" y="18720"/>
                      <a:pt x="0" y="18720"/>
                      <a:pt x="0" y="18720"/>
                    </a:cubicBezTo>
                    <a:cubicBezTo>
                      <a:pt x="0" y="18720"/>
                      <a:pt x="0" y="18720"/>
                      <a:pt x="0" y="18720"/>
                    </a:cubicBezTo>
                    <a:cubicBezTo>
                      <a:pt x="6300" y="21600"/>
                      <a:pt x="14400" y="19440"/>
                      <a:pt x="18000" y="14400"/>
                    </a:cubicBezTo>
                    <a:cubicBezTo>
                      <a:pt x="21600" y="9360"/>
                      <a:pt x="18900" y="2880"/>
                      <a:pt x="12600" y="0"/>
                    </a:cubicBezTo>
                    <a:close/>
                  </a:path>
                </a:pathLst>
              </a:cu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8" name="Oval 326"/>
              <p:cNvSpPr/>
              <p:nvPr/>
            </p:nvSpPr>
            <p:spPr>
              <a:xfrm>
                <a:off x="832586" y="104460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9" name="Oval 327"/>
              <p:cNvSpPr/>
              <p:nvPr/>
            </p:nvSpPr>
            <p:spPr>
              <a:xfrm>
                <a:off x="802291" y="20265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0" name="Oval 328"/>
              <p:cNvSpPr/>
              <p:nvPr/>
            </p:nvSpPr>
            <p:spPr>
              <a:xfrm>
                <a:off x="691558" y="126397"/>
                <a:ext cx="3134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1" name="Oval 329"/>
              <p:cNvSpPr/>
              <p:nvPr/>
            </p:nvSpPr>
            <p:spPr>
              <a:xfrm>
                <a:off x="606942" y="171315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2" name="Oval 330"/>
              <p:cNvSpPr/>
              <p:nvPr/>
            </p:nvSpPr>
            <p:spPr>
              <a:xfrm>
                <a:off x="566200" y="290400"/>
                <a:ext cx="2925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3" name="Oval 331"/>
              <p:cNvSpPr/>
              <p:nvPr/>
            </p:nvSpPr>
            <p:spPr>
              <a:xfrm>
                <a:off x="548441" y="371879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4" name="Oval 332"/>
              <p:cNvSpPr/>
              <p:nvPr/>
            </p:nvSpPr>
            <p:spPr>
              <a:xfrm>
                <a:off x="451289" y="33009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5" name="Oval 333"/>
              <p:cNvSpPr/>
              <p:nvPr/>
            </p:nvSpPr>
            <p:spPr>
              <a:xfrm>
                <a:off x="461735" y="48574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6" name="Oval 334"/>
              <p:cNvSpPr/>
              <p:nvPr/>
            </p:nvSpPr>
            <p:spPr>
              <a:xfrm>
                <a:off x="357270" y="424109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7" name="Oval 335"/>
              <p:cNvSpPr/>
              <p:nvPr/>
            </p:nvSpPr>
            <p:spPr>
              <a:xfrm>
                <a:off x="189081" y="508722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8" name="Oval 336"/>
              <p:cNvSpPr/>
              <p:nvPr/>
            </p:nvSpPr>
            <p:spPr>
              <a:xfrm>
                <a:off x="324886" y="649744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59" name="Oval 337"/>
              <p:cNvSpPr/>
              <p:nvPr/>
            </p:nvSpPr>
            <p:spPr>
              <a:xfrm>
                <a:off x="338466" y="77823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0" name="Oval 338"/>
              <p:cNvSpPr/>
              <p:nvPr/>
            </p:nvSpPr>
            <p:spPr>
              <a:xfrm>
                <a:off x="180724" y="77823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1" name="Oval 339"/>
              <p:cNvSpPr/>
              <p:nvPr/>
            </p:nvSpPr>
            <p:spPr>
              <a:xfrm>
                <a:off x="0" y="893137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2" name="Oval 340"/>
              <p:cNvSpPr/>
              <p:nvPr/>
            </p:nvSpPr>
            <p:spPr>
              <a:xfrm>
                <a:off x="79393" y="98297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3" name="Oval 341"/>
              <p:cNvSpPr/>
              <p:nvPr/>
            </p:nvSpPr>
            <p:spPr>
              <a:xfrm>
                <a:off x="0" y="11657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4" name="Oval 342"/>
              <p:cNvSpPr/>
              <p:nvPr/>
            </p:nvSpPr>
            <p:spPr>
              <a:xfrm>
                <a:off x="166099" y="104878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5" name="Oval 343"/>
              <p:cNvSpPr/>
              <p:nvPr/>
            </p:nvSpPr>
            <p:spPr>
              <a:xfrm>
                <a:off x="219376" y="893137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6" name="Oval 344"/>
              <p:cNvSpPr/>
              <p:nvPr/>
            </p:nvSpPr>
            <p:spPr>
              <a:xfrm>
                <a:off x="311305" y="958947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7" name="Oval 345"/>
              <p:cNvSpPr/>
              <p:nvPr/>
            </p:nvSpPr>
            <p:spPr>
              <a:xfrm>
                <a:off x="401145" y="1082210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8" name="Oval 346"/>
              <p:cNvSpPr/>
              <p:nvPr/>
            </p:nvSpPr>
            <p:spPr>
              <a:xfrm>
                <a:off x="385476" y="124725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69" name="Oval 347"/>
              <p:cNvSpPr/>
              <p:nvPr/>
            </p:nvSpPr>
            <p:spPr>
              <a:xfrm>
                <a:off x="336377" y="1318291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0" name="Oval 348"/>
              <p:cNvSpPr/>
              <p:nvPr/>
            </p:nvSpPr>
            <p:spPr>
              <a:xfrm>
                <a:off x="150429" y="121800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1" name="Oval 349"/>
              <p:cNvSpPr/>
              <p:nvPr/>
            </p:nvSpPr>
            <p:spPr>
              <a:xfrm>
                <a:off x="94018" y="1155333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2" name="Oval 350"/>
              <p:cNvSpPr/>
              <p:nvPr/>
            </p:nvSpPr>
            <p:spPr>
              <a:xfrm>
                <a:off x="94018" y="1385146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3" name="Oval 351"/>
              <p:cNvSpPr/>
              <p:nvPr/>
            </p:nvSpPr>
            <p:spPr>
              <a:xfrm>
                <a:off x="232957" y="1376789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4" name="Oval 352"/>
              <p:cNvSpPr/>
              <p:nvPr/>
            </p:nvSpPr>
            <p:spPr>
              <a:xfrm>
                <a:off x="290412" y="1529301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5" name="Oval 353"/>
              <p:cNvSpPr/>
              <p:nvPr/>
            </p:nvSpPr>
            <p:spPr>
              <a:xfrm>
                <a:off x="384431" y="14123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6" name="Oval 354"/>
              <p:cNvSpPr/>
              <p:nvPr/>
            </p:nvSpPr>
            <p:spPr>
              <a:xfrm>
                <a:off x="504566" y="12973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7" name="Oval 355"/>
              <p:cNvSpPr/>
              <p:nvPr/>
            </p:nvSpPr>
            <p:spPr>
              <a:xfrm>
                <a:off x="581870" y="136320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8" name="Oval 356"/>
              <p:cNvSpPr/>
              <p:nvPr/>
            </p:nvSpPr>
            <p:spPr>
              <a:xfrm>
                <a:off x="504566" y="141961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9" name="Oval 357"/>
              <p:cNvSpPr/>
              <p:nvPr/>
            </p:nvSpPr>
            <p:spPr>
              <a:xfrm>
                <a:off x="446065" y="1575264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0" name="Oval 358"/>
              <p:cNvSpPr/>
              <p:nvPr/>
            </p:nvSpPr>
            <p:spPr>
              <a:xfrm>
                <a:off x="642460" y="1625405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1" name="Oval 359"/>
              <p:cNvSpPr/>
              <p:nvPr/>
            </p:nvSpPr>
            <p:spPr>
              <a:xfrm>
                <a:off x="816916" y="1632717"/>
                <a:ext cx="30295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2" name="Oval 360"/>
              <p:cNvSpPr/>
              <p:nvPr/>
            </p:nvSpPr>
            <p:spPr>
              <a:xfrm>
                <a:off x="816916" y="149378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3" name="Oval 361"/>
              <p:cNvSpPr/>
              <p:nvPr/>
            </p:nvSpPr>
            <p:spPr>
              <a:xfrm>
                <a:off x="726032" y="1464536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4" name="Oval 362"/>
              <p:cNvSpPr/>
              <p:nvPr/>
            </p:nvSpPr>
            <p:spPr>
              <a:xfrm>
                <a:off x="740657" y="1681813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5" name="Oval 363"/>
              <p:cNvSpPr/>
              <p:nvPr/>
            </p:nvSpPr>
            <p:spPr>
              <a:xfrm>
                <a:off x="967346" y="1740311"/>
                <a:ext cx="3134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6" name="Oval 364"/>
              <p:cNvSpPr/>
              <p:nvPr/>
            </p:nvSpPr>
            <p:spPr>
              <a:xfrm>
                <a:off x="1133446" y="171001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7" name="Oval 365"/>
              <p:cNvSpPr/>
              <p:nvPr/>
            </p:nvSpPr>
            <p:spPr>
              <a:xfrm>
                <a:off x="1282831" y="1710018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8" name="Oval 366"/>
              <p:cNvSpPr/>
              <p:nvPr/>
            </p:nvSpPr>
            <p:spPr>
              <a:xfrm>
                <a:off x="1187767" y="1624360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9" name="Oval 367"/>
              <p:cNvSpPr/>
              <p:nvPr/>
            </p:nvSpPr>
            <p:spPr>
              <a:xfrm>
                <a:off x="983016" y="16254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0" name="Oval 368"/>
              <p:cNvSpPr/>
              <p:nvPr/>
            </p:nvSpPr>
            <p:spPr>
              <a:xfrm>
                <a:off x="937051" y="1534524"/>
                <a:ext cx="30295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1" name="Oval 369"/>
              <p:cNvSpPr/>
              <p:nvPr/>
            </p:nvSpPr>
            <p:spPr>
              <a:xfrm>
                <a:off x="1118820" y="1535569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2" name="Oval 370"/>
              <p:cNvSpPr/>
              <p:nvPr/>
            </p:nvSpPr>
            <p:spPr>
              <a:xfrm>
                <a:off x="1297456" y="1419618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3" name="Oval 371"/>
              <p:cNvSpPr/>
              <p:nvPr/>
            </p:nvSpPr>
            <p:spPr>
              <a:xfrm>
                <a:off x="1365358" y="148020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4" name="Oval 372"/>
              <p:cNvSpPr/>
              <p:nvPr/>
            </p:nvSpPr>
            <p:spPr>
              <a:xfrm>
                <a:off x="1502207" y="1576308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5" name="Oval 373"/>
              <p:cNvSpPr/>
              <p:nvPr/>
            </p:nvSpPr>
            <p:spPr>
              <a:xfrm>
                <a:off x="1651592" y="151049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6" name="Oval 374"/>
              <p:cNvSpPr/>
              <p:nvPr/>
            </p:nvSpPr>
            <p:spPr>
              <a:xfrm>
                <a:off x="1659949" y="1341272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7" name="Oval 375"/>
              <p:cNvSpPr/>
              <p:nvPr/>
            </p:nvSpPr>
            <p:spPr>
              <a:xfrm>
                <a:off x="1533547" y="147184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8" name="Oval 376"/>
              <p:cNvSpPr/>
              <p:nvPr/>
            </p:nvSpPr>
            <p:spPr>
              <a:xfrm>
                <a:off x="1517877" y="12973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9" name="Oval 377"/>
              <p:cNvSpPr/>
              <p:nvPr/>
            </p:nvSpPr>
            <p:spPr>
              <a:xfrm>
                <a:off x="1414457" y="1379923"/>
                <a:ext cx="29251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0" name="Oval 378"/>
              <p:cNvSpPr/>
              <p:nvPr/>
            </p:nvSpPr>
            <p:spPr>
              <a:xfrm>
                <a:off x="1577422" y="112503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1" name="Oval 379"/>
              <p:cNvSpPr/>
              <p:nvPr/>
            </p:nvSpPr>
            <p:spPr>
              <a:xfrm>
                <a:off x="1711137" y="1133396"/>
                <a:ext cx="30295" cy="2924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2" name="Oval 380"/>
              <p:cNvSpPr/>
              <p:nvPr/>
            </p:nvSpPr>
            <p:spPr>
              <a:xfrm>
                <a:off x="1878281" y="1226366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3" name="Oval 381"/>
              <p:cNvSpPr/>
              <p:nvPr/>
            </p:nvSpPr>
            <p:spPr>
              <a:xfrm>
                <a:off x="1949318" y="1068630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4" name="Oval 382"/>
              <p:cNvSpPr/>
              <p:nvPr/>
            </p:nvSpPr>
            <p:spPr>
              <a:xfrm>
                <a:off x="1847987" y="1092656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5" name="Oval 383"/>
              <p:cNvSpPr/>
              <p:nvPr/>
            </p:nvSpPr>
            <p:spPr>
              <a:xfrm>
                <a:off x="1893951" y="9526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6" name="Oval 384"/>
              <p:cNvSpPr/>
              <p:nvPr/>
            </p:nvSpPr>
            <p:spPr>
              <a:xfrm>
                <a:off x="1742477" y="944322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7" name="Oval 385"/>
              <p:cNvSpPr/>
              <p:nvPr/>
            </p:nvSpPr>
            <p:spPr>
              <a:xfrm>
                <a:off x="1648458" y="100699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8" name="Oval 386"/>
              <p:cNvSpPr/>
              <p:nvPr/>
            </p:nvSpPr>
            <p:spPr>
              <a:xfrm>
                <a:off x="1668307" y="81688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9" name="Oval 387"/>
              <p:cNvSpPr/>
              <p:nvPr/>
            </p:nvSpPr>
            <p:spPr>
              <a:xfrm>
                <a:off x="1863656" y="744803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0" name="Oval 388"/>
              <p:cNvSpPr/>
              <p:nvPr/>
            </p:nvSpPr>
            <p:spPr>
              <a:xfrm>
                <a:off x="1949318" y="792855"/>
                <a:ext cx="30295" cy="31339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1" name="Oval 389"/>
              <p:cNvSpPr/>
              <p:nvPr/>
            </p:nvSpPr>
            <p:spPr>
              <a:xfrm>
                <a:off x="1908576" y="606915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2" name="Oval 390"/>
              <p:cNvSpPr/>
              <p:nvPr/>
            </p:nvSpPr>
            <p:spPr>
              <a:xfrm>
                <a:off x="1810379" y="620495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3" name="Oval 391"/>
              <p:cNvSpPr/>
              <p:nvPr/>
            </p:nvSpPr>
            <p:spPr>
              <a:xfrm>
                <a:off x="1673530" y="609004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4" name="Oval 392"/>
              <p:cNvSpPr/>
              <p:nvPr/>
            </p:nvSpPr>
            <p:spPr>
              <a:xfrm>
                <a:off x="1651592" y="691528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5" name="Oval 393"/>
              <p:cNvSpPr/>
              <p:nvPr/>
            </p:nvSpPr>
            <p:spPr>
              <a:xfrm>
                <a:off x="1586824" y="512901"/>
                <a:ext cx="31341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6" name="Oval 394"/>
              <p:cNvSpPr/>
              <p:nvPr/>
            </p:nvSpPr>
            <p:spPr>
              <a:xfrm>
                <a:off x="1807245" y="512901"/>
                <a:ext cx="29251" cy="2820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7" name="Oval 395"/>
              <p:cNvSpPr/>
              <p:nvPr/>
            </p:nvSpPr>
            <p:spPr>
              <a:xfrm>
                <a:off x="1809335" y="30606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8" name="Oval 396"/>
              <p:cNvSpPr/>
              <p:nvPr/>
            </p:nvSpPr>
            <p:spPr>
              <a:xfrm>
                <a:off x="1681887" y="22667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9" name="Oval 397"/>
              <p:cNvSpPr/>
              <p:nvPr/>
            </p:nvSpPr>
            <p:spPr>
              <a:xfrm>
                <a:off x="1586824" y="358299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0" name="Oval 398"/>
              <p:cNvSpPr/>
              <p:nvPr/>
            </p:nvSpPr>
            <p:spPr>
              <a:xfrm>
                <a:off x="1507430" y="245482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1" name="Oval 399"/>
              <p:cNvSpPr/>
              <p:nvPr/>
            </p:nvSpPr>
            <p:spPr>
              <a:xfrm>
                <a:off x="1477136" y="34471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2" name="Oval 400"/>
              <p:cNvSpPr/>
              <p:nvPr/>
            </p:nvSpPr>
            <p:spPr>
              <a:xfrm>
                <a:off x="1368492" y="275775"/>
                <a:ext cx="2925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3" name="Oval 401"/>
              <p:cNvSpPr/>
              <p:nvPr/>
            </p:nvSpPr>
            <p:spPr>
              <a:xfrm>
                <a:off x="1417590" y="158779"/>
                <a:ext cx="31341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4" name="Oval 402"/>
              <p:cNvSpPr/>
              <p:nvPr/>
            </p:nvSpPr>
            <p:spPr>
              <a:xfrm>
                <a:off x="1448930" y="60587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5" name="Oval 403"/>
              <p:cNvSpPr/>
              <p:nvPr/>
            </p:nvSpPr>
            <p:spPr>
              <a:xfrm>
                <a:off x="1561752" y="174449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6" name="Oval 404"/>
              <p:cNvSpPr/>
              <p:nvPr/>
            </p:nvSpPr>
            <p:spPr>
              <a:xfrm>
                <a:off x="1353867" y="73122"/>
                <a:ext cx="28207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7" name="Oval 405"/>
              <p:cNvSpPr/>
              <p:nvPr/>
            </p:nvSpPr>
            <p:spPr>
              <a:xfrm>
                <a:off x="1206571" y="-1"/>
                <a:ext cx="30295" cy="30295"/>
              </a:xfrm>
              <a:prstGeom prst="ellipse">
                <a:avLst/>
              </a:prstGeom>
              <a:solidFill>
                <a:srgbClr val="275B7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1210" name="组合 1042"/>
          <p:cNvGrpSpPr/>
          <p:nvPr/>
        </p:nvGrpSpPr>
        <p:grpSpPr>
          <a:xfrm>
            <a:off x="2254249" y="4006849"/>
            <a:ext cx="2036509" cy="1925168"/>
            <a:chOff x="0" y="0"/>
            <a:chExt cx="2036507" cy="1925166"/>
          </a:xfrm>
        </p:grpSpPr>
        <p:sp>
          <p:nvSpPr>
            <p:cNvPr id="1130" name="Freeform 932"/>
            <p:cNvSpPr/>
            <p:nvPr/>
          </p:nvSpPr>
          <p:spPr>
            <a:xfrm>
              <a:off x="1532704" y="643149"/>
              <a:ext cx="269079" cy="373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460" h="21392" extrusionOk="0">
                  <a:moveTo>
                    <a:pt x="14028" y="0"/>
                  </a:moveTo>
                  <a:cubicBezTo>
                    <a:pt x="14028" y="0"/>
                    <a:pt x="9674" y="1054"/>
                    <a:pt x="5064" y="8128"/>
                  </a:cubicBezTo>
                  <a:cubicBezTo>
                    <a:pt x="3186" y="11139"/>
                    <a:pt x="966" y="17837"/>
                    <a:pt x="27" y="20772"/>
                  </a:cubicBezTo>
                  <a:cubicBezTo>
                    <a:pt x="-144" y="21299"/>
                    <a:pt x="539" y="21600"/>
                    <a:pt x="966" y="21224"/>
                  </a:cubicBezTo>
                  <a:cubicBezTo>
                    <a:pt x="3869" y="18364"/>
                    <a:pt x="10613" y="11515"/>
                    <a:pt x="14455" y="12042"/>
                  </a:cubicBezTo>
                  <a:cubicBezTo>
                    <a:pt x="21456" y="13095"/>
                    <a:pt x="14028" y="0"/>
                    <a:pt x="14028" y="0"/>
                  </a:cubicBezTo>
                  <a:close/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1" name="Freeform 933"/>
            <p:cNvSpPr/>
            <p:nvPr/>
          </p:nvSpPr>
          <p:spPr>
            <a:xfrm>
              <a:off x="1830810" y="689287"/>
              <a:ext cx="190847" cy="429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58" h="21493" extrusionOk="0">
                  <a:moveTo>
                    <a:pt x="10234" y="0"/>
                  </a:moveTo>
                  <a:cubicBezTo>
                    <a:pt x="10234" y="0"/>
                    <a:pt x="14469" y="2305"/>
                    <a:pt x="15316" y="9483"/>
                  </a:cubicBezTo>
                  <a:cubicBezTo>
                    <a:pt x="15634" y="12512"/>
                    <a:pt x="14046" y="18505"/>
                    <a:pt x="13305" y="21139"/>
                  </a:cubicBezTo>
                  <a:cubicBezTo>
                    <a:pt x="13199" y="21600"/>
                    <a:pt x="12140" y="21600"/>
                    <a:pt x="11928" y="21205"/>
                  </a:cubicBezTo>
                  <a:cubicBezTo>
                    <a:pt x="10446" y="17978"/>
                    <a:pt x="7058" y="10273"/>
                    <a:pt x="2399" y="9417"/>
                  </a:cubicBezTo>
                  <a:cubicBezTo>
                    <a:pt x="-5966" y="7968"/>
                    <a:pt x="10234" y="0"/>
                    <a:pt x="10234" y="0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2" name="Freeform 934"/>
            <p:cNvSpPr/>
            <p:nvPr/>
          </p:nvSpPr>
          <p:spPr>
            <a:xfrm>
              <a:off x="1677755" y="790456"/>
              <a:ext cx="280090" cy="140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" y="0"/>
                  </a:moveTo>
                  <a:lnTo>
                    <a:pt x="0" y="1451"/>
                  </a:lnTo>
                  <a:lnTo>
                    <a:pt x="429" y="6915"/>
                  </a:lnTo>
                  <a:lnTo>
                    <a:pt x="129" y="9306"/>
                  </a:lnTo>
                  <a:lnTo>
                    <a:pt x="1929" y="12294"/>
                  </a:lnTo>
                  <a:lnTo>
                    <a:pt x="1629" y="14514"/>
                  </a:lnTo>
                  <a:lnTo>
                    <a:pt x="9129" y="19978"/>
                  </a:lnTo>
                  <a:lnTo>
                    <a:pt x="16929" y="21600"/>
                  </a:lnTo>
                  <a:lnTo>
                    <a:pt x="17271" y="19209"/>
                  </a:lnTo>
                  <a:lnTo>
                    <a:pt x="19500" y="18014"/>
                  </a:lnTo>
                  <a:lnTo>
                    <a:pt x="19800" y="15794"/>
                  </a:lnTo>
                  <a:lnTo>
                    <a:pt x="21300" y="11099"/>
                  </a:lnTo>
                  <a:lnTo>
                    <a:pt x="21600" y="9733"/>
                  </a:lnTo>
                  <a:lnTo>
                    <a:pt x="11186" y="2049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3" name="Freeform 936"/>
            <p:cNvSpPr/>
            <p:nvPr/>
          </p:nvSpPr>
          <p:spPr>
            <a:xfrm>
              <a:off x="1679422" y="114955"/>
              <a:ext cx="357086" cy="738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095" extrusionOk="0">
                  <a:moveTo>
                    <a:pt x="15845" y="21095"/>
                  </a:moveTo>
                  <a:cubicBezTo>
                    <a:pt x="16667" y="19930"/>
                    <a:pt x="17340" y="18728"/>
                    <a:pt x="17938" y="17414"/>
                  </a:cubicBezTo>
                  <a:cubicBezTo>
                    <a:pt x="20927" y="10765"/>
                    <a:pt x="21600" y="547"/>
                    <a:pt x="17041" y="21"/>
                  </a:cubicBezTo>
                  <a:cubicBezTo>
                    <a:pt x="12407" y="-505"/>
                    <a:pt x="4260" y="8849"/>
                    <a:pt x="1271" y="15535"/>
                  </a:cubicBezTo>
                  <a:cubicBezTo>
                    <a:pt x="673" y="16813"/>
                    <a:pt x="224" y="18090"/>
                    <a:pt x="0" y="19292"/>
                  </a:cubicBezTo>
                  <a:cubicBezTo>
                    <a:pt x="15845" y="21095"/>
                    <a:pt x="15845" y="21095"/>
                    <a:pt x="15845" y="21095"/>
                  </a:cubicBezTo>
                </a:path>
              </a:pathLst>
            </a:custGeom>
            <a:solidFill>
              <a:srgbClr val="60C6E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4" name="Freeform 937"/>
            <p:cNvSpPr/>
            <p:nvPr/>
          </p:nvSpPr>
          <p:spPr>
            <a:xfrm>
              <a:off x="1679422" y="851047"/>
              <a:ext cx="251192" cy="733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1" y="21600"/>
                  </a:moveTo>
                  <a:cubicBezTo>
                    <a:pt x="21148" y="20057"/>
                    <a:pt x="21374" y="18514"/>
                    <a:pt x="21600" y="1658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29"/>
                    <a:pt x="0" y="3471"/>
                    <a:pt x="0" y="5400"/>
                  </a:cubicBezTo>
                  <a:cubicBezTo>
                    <a:pt x="20921" y="21600"/>
                    <a:pt x="20921" y="21600"/>
                    <a:pt x="20921" y="21600"/>
                  </a:cubicBezTo>
                </a:path>
              </a:pathLst>
            </a:custGeom>
            <a:solidFill>
              <a:srgbClr val="A6E7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5" name="Freeform 938"/>
            <p:cNvSpPr/>
            <p:nvPr/>
          </p:nvSpPr>
          <p:spPr>
            <a:xfrm>
              <a:off x="1698873" y="884955"/>
              <a:ext cx="198397" cy="77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68" y="21600"/>
                  </a:moveTo>
                  <a:cubicBezTo>
                    <a:pt x="20026" y="18671"/>
                    <a:pt x="20885" y="15742"/>
                    <a:pt x="21600" y="128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6" y="4027"/>
                    <a:pt x="429" y="7322"/>
                    <a:pt x="858" y="10617"/>
                  </a:cubicBezTo>
                  <a:cubicBezTo>
                    <a:pt x="19168" y="21600"/>
                    <a:pt x="19168" y="21600"/>
                    <a:pt x="19168" y="21600"/>
                  </a:cubicBezTo>
                </a:path>
              </a:pathLst>
            </a:custGeom>
            <a:solidFill>
              <a:srgbClr val="4DA2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6" name="Freeform 939"/>
            <p:cNvSpPr/>
            <p:nvPr/>
          </p:nvSpPr>
          <p:spPr>
            <a:xfrm>
              <a:off x="1675532" y="799906"/>
              <a:ext cx="278423" cy="1011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79" y="21600"/>
                  </a:moveTo>
                  <a:cubicBezTo>
                    <a:pt x="20887" y="18795"/>
                    <a:pt x="21294" y="16270"/>
                    <a:pt x="21600" y="13465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102" y="3086"/>
                    <a:pt x="0" y="5891"/>
                    <a:pt x="0" y="8696"/>
                  </a:cubicBezTo>
                  <a:cubicBezTo>
                    <a:pt x="20479" y="21600"/>
                    <a:pt x="20479" y="21600"/>
                    <a:pt x="20479" y="21600"/>
                  </a:cubicBezTo>
                </a:path>
              </a:pathLst>
            </a:custGeom>
            <a:solidFill>
              <a:srgbClr val="3A7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7" name="Freeform 940"/>
            <p:cNvSpPr/>
            <p:nvPr/>
          </p:nvSpPr>
          <p:spPr>
            <a:xfrm>
              <a:off x="1960623" y="0"/>
              <a:ext cx="45242" cy="120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extrusionOk="0">
                  <a:moveTo>
                    <a:pt x="16663" y="21600"/>
                  </a:moveTo>
                  <a:cubicBezTo>
                    <a:pt x="20983" y="8687"/>
                    <a:pt x="21600" y="235"/>
                    <a:pt x="20983" y="0"/>
                  </a:cubicBezTo>
                  <a:cubicBezTo>
                    <a:pt x="19749" y="0"/>
                    <a:pt x="10491" y="7748"/>
                    <a:pt x="0" y="19957"/>
                  </a:cubicBezTo>
                  <a:cubicBezTo>
                    <a:pt x="16663" y="21600"/>
                    <a:pt x="16663" y="21600"/>
                    <a:pt x="16663" y="21600"/>
                  </a:cubicBezTo>
                </a:path>
              </a:pathLst>
            </a:custGeom>
            <a:solidFill>
              <a:srgbClr val="942C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8" name="Freeform 941"/>
            <p:cNvSpPr/>
            <p:nvPr/>
          </p:nvSpPr>
          <p:spPr>
            <a:xfrm>
              <a:off x="1868371" y="57439"/>
              <a:ext cx="166165" cy="194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57" extrusionOk="0">
                  <a:moveTo>
                    <a:pt x="21600" y="21457"/>
                  </a:moveTo>
                  <a:cubicBezTo>
                    <a:pt x="20743" y="8990"/>
                    <a:pt x="17314" y="292"/>
                    <a:pt x="15943" y="2"/>
                  </a:cubicBezTo>
                  <a:cubicBezTo>
                    <a:pt x="14743" y="-143"/>
                    <a:pt x="7371" y="6380"/>
                    <a:pt x="0" y="17253"/>
                  </a:cubicBezTo>
                  <a:cubicBezTo>
                    <a:pt x="21600" y="21457"/>
                    <a:pt x="21600" y="21457"/>
                    <a:pt x="21600" y="21457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9" name="Freeform 942"/>
            <p:cNvSpPr/>
            <p:nvPr/>
          </p:nvSpPr>
          <p:spPr>
            <a:xfrm>
              <a:off x="1841748" y="333504"/>
              <a:ext cx="142523" cy="141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14" h="19597" extrusionOk="0">
                  <a:moveTo>
                    <a:pt x="19505" y="11891"/>
                  </a:moveTo>
                  <a:cubicBezTo>
                    <a:pt x="18234" y="17155"/>
                    <a:pt x="12970" y="20604"/>
                    <a:pt x="7707" y="19333"/>
                  </a:cubicBezTo>
                  <a:cubicBezTo>
                    <a:pt x="2443" y="18063"/>
                    <a:pt x="-1006" y="12799"/>
                    <a:pt x="265" y="7535"/>
                  </a:cubicBezTo>
                  <a:cubicBezTo>
                    <a:pt x="1535" y="2271"/>
                    <a:pt x="6799" y="-996"/>
                    <a:pt x="12063" y="275"/>
                  </a:cubicBezTo>
                  <a:cubicBezTo>
                    <a:pt x="17327" y="1364"/>
                    <a:pt x="20594" y="6628"/>
                    <a:pt x="19505" y="11891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0" name="Freeform 943"/>
            <p:cNvSpPr/>
            <p:nvPr/>
          </p:nvSpPr>
          <p:spPr>
            <a:xfrm>
              <a:off x="1856509" y="347937"/>
              <a:ext cx="112492" cy="112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93" h="19093" extrusionOk="0">
                  <a:moveTo>
                    <a:pt x="2052" y="3680"/>
                  </a:moveTo>
                  <a:cubicBezTo>
                    <a:pt x="5392" y="-551"/>
                    <a:pt x="11405" y="-1219"/>
                    <a:pt x="15413" y="2121"/>
                  </a:cubicBezTo>
                  <a:cubicBezTo>
                    <a:pt x="19644" y="5239"/>
                    <a:pt x="20312" y="11251"/>
                    <a:pt x="16972" y="15482"/>
                  </a:cubicBezTo>
                  <a:cubicBezTo>
                    <a:pt x="13854" y="19490"/>
                    <a:pt x="7842" y="20381"/>
                    <a:pt x="3611" y="17041"/>
                  </a:cubicBezTo>
                  <a:cubicBezTo>
                    <a:pt x="-397" y="13701"/>
                    <a:pt x="-1288" y="7688"/>
                    <a:pt x="2052" y="3680"/>
                  </a:cubicBezTo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1" name="Freeform 944"/>
            <p:cNvSpPr/>
            <p:nvPr/>
          </p:nvSpPr>
          <p:spPr>
            <a:xfrm>
              <a:off x="1856701" y="347197"/>
              <a:ext cx="77803" cy="90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2" extrusionOk="0">
                  <a:moveTo>
                    <a:pt x="19403" y="548"/>
                  </a:moveTo>
                  <a:cubicBezTo>
                    <a:pt x="20136" y="548"/>
                    <a:pt x="20868" y="861"/>
                    <a:pt x="21600" y="1174"/>
                  </a:cubicBezTo>
                  <a:cubicBezTo>
                    <a:pt x="2929" y="21522"/>
                    <a:pt x="2929" y="21522"/>
                    <a:pt x="2929" y="21522"/>
                  </a:cubicBezTo>
                  <a:cubicBezTo>
                    <a:pt x="2563" y="20896"/>
                    <a:pt x="2197" y="20270"/>
                    <a:pt x="1831" y="19644"/>
                  </a:cubicBezTo>
                  <a:cubicBezTo>
                    <a:pt x="19403" y="548"/>
                    <a:pt x="19403" y="548"/>
                    <a:pt x="19403" y="548"/>
                  </a:cubicBezTo>
                  <a:moveTo>
                    <a:pt x="1098" y="18392"/>
                  </a:moveTo>
                  <a:cubicBezTo>
                    <a:pt x="17939" y="235"/>
                    <a:pt x="17939" y="235"/>
                    <a:pt x="17939" y="235"/>
                  </a:cubicBezTo>
                  <a:cubicBezTo>
                    <a:pt x="16108" y="-78"/>
                    <a:pt x="14644" y="-78"/>
                    <a:pt x="13180" y="235"/>
                  </a:cubicBezTo>
                  <a:cubicBezTo>
                    <a:pt x="0" y="14322"/>
                    <a:pt x="0" y="14322"/>
                    <a:pt x="0" y="14322"/>
                  </a:cubicBezTo>
                  <a:cubicBezTo>
                    <a:pt x="0" y="15887"/>
                    <a:pt x="366" y="17139"/>
                    <a:pt x="1098" y="183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2" name="Freeform 945"/>
            <p:cNvSpPr/>
            <p:nvPr/>
          </p:nvSpPr>
          <p:spPr>
            <a:xfrm>
              <a:off x="1752728" y="708047"/>
              <a:ext cx="125207" cy="368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2" h="21290" extrusionOk="0">
                  <a:moveTo>
                    <a:pt x="1325" y="21275"/>
                  </a:moveTo>
                  <a:cubicBezTo>
                    <a:pt x="2180" y="21351"/>
                    <a:pt x="3036" y="21123"/>
                    <a:pt x="3250" y="20819"/>
                  </a:cubicBezTo>
                  <a:cubicBezTo>
                    <a:pt x="19931" y="3326"/>
                    <a:pt x="19931" y="3326"/>
                    <a:pt x="19931" y="3326"/>
                  </a:cubicBezTo>
                  <a:cubicBezTo>
                    <a:pt x="21428" y="1881"/>
                    <a:pt x="18862" y="359"/>
                    <a:pt x="14798" y="55"/>
                  </a:cubicBezTo>
                  <a:cubicBezTo>
                    <a:pt x="10735" y="-249"/>
                    <a:pt x="6672" y="740"/>
                    <a:pt x="6244" y="2185"/>
                  </a:cubicBezTo>
                  <a:cubicBezTo>
                    <a:pt x="42" y="20590"/>
                    <a:pt x="42" y="20590"/>
                    <a:pt x="42" y="20590"/>
                  </a:cubicBezTo>
                  <a:cubicBezTo>
                    <a:pt x="-172" y="20895"/>
                    <a:pt x="470" y="21199"/>
                    <a:pt x="1325" y="21275"/>
                  </a:cubicBezTo>
                </a:path>
              </a:pathLst>
            </a:custGeom>
            <a:solidFill>
              <a:srgbClr val="D32A2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3" name="Freeform 946"/>
            <p:cNvSpPr/>
            <p:nvPr/>
          </p:nvSpPr>
          <p:spPr>
            <a:xfrm>
              <a:off x="1906717" y="741539"/>
              <a:ext cx="114481" cy="3779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90" y="0"/>
                  </a:moveTo>
                  <a:cubicBezTo>
                    <a:pt x="14152" y="2258"/>
                    <a:pt x="11917" y="4365"/>
                    <a:pt x="9683" y="6397"/>
                  </a:cubicBezTo>
                  <a:cubicBezTo>
                    <a:pt x="9683" y="6397"/>
                    <a:pt x="9683" y="6397"/>
                    <a:pt x="9683" y="6397"/>
                  </a:cubicBezTo>
                  <a:cubicBezTo>
                    <a:pt x="8938" y="6924"/>
                    <a:pt x="8938" y="6924"/>
                    <a:pt x="8938" y="6924"/>
                  </a:cubicBezTo>
                  <a:cubicBezTo>
                    <a:pt x="8193" y="7677"/>
                    <a:pt x="7200" y="8354"/>
                    <a:pt x="6207" y="9107"/>
                  </a:cubicBezTo>
                  <a:cubicBezTo>
                    <a:pt x="6207" y="9107"/>
                    <a:pt x="6207" y="9107"/>
                    <a:pt x="6207" y="9107"/>
                  </a:cubicBezTo>
                  <a:cubicBezTo>
                    <a:pt x="4966" y="8956"/>
                    <a:pt x="4966" y="8956"/>
                    <a:pt x="4966" y="8956"/>
                  </a:cubicBezTo>
                  <a:cubicBezTo>
                    <a:pt x="4469" y="9483"/>
                    <a:pt x="4469" y="9483"/>
                    <a:pt x="4469" y="9483"/>
                  </a:cubicBezTo>
                  <a:cubicBezTo>
                    <a:pt x="3972" y="9859"/>
                    <a:pt x="3476" y="10160"/>
                    <a:pt x="2979" y="10461"/>
                  </a:cubicBezTo>
                  <a:cubicBezTo>
                    <a:pt x="2979" y="10461"/>
                    <a:pt x="2979" y="10461"/>
                    <a:pt x="2979" y="10461"/>
                  </a:cubicBezTo>
                  <a:cubicBezTo>
                    <a:pt x="0" y="10236"/>
                    <a:pt x="0" y="10236"/>
                    <a:pt x="0" y="10236"/>
                  </a:cubicBezTo>
                  <a:cubicBezTo>
                    <a:pt x="6455" y="13397"/>
                    <a:pt x="11172" y="18590"/>
                    <a:pt x="13655" y="21224"/>
                  </a:cubicBezTo>
                  <a:cubicBezTo>
                    <a:pt x="13903" y="21449"/>
                    <a:pt x="14648" y="21600"/>
                    <a:pt x="15145" y="21600"/>
                  </a:cubicBezTo>
                  <a:cubicBezTo>
                    <a:pt x="15890" y="21600"/>
                    <a:pt x="16634" y="21449"/>
                    <a:pt x="16883" y="21148"/>
                  </a:cubicBezTo>
                  <a:cubicBezTo>
                    <a:pt x="18372" y="18439"/>
                    <a:pt x="21600" y="12569"/>
                    <a:pt x="21600" y="8881"/>
                  </a:cubicBezTo>
                  <a:cubicBezTo>
                    <a:pt x="21600" y="8505"/>
                    <a:pt x="21600" y="8128"/>
                    <a:pt x="21600" y="7827"/>
                  </a:cubicBezTo>
                  <a:cubicBezTo>
                    <a:pt x="20607" y="4215"/>
                    <a:pt x="18124" y="1731"/>
                    <a:pt x="15890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4" name="Freeform 947"/>
            <p:cNvSpPr/>
            <p:nvPr/>
          </p:nvSpPr>
          <p:spPr>
            <a:xfrm>
              <a:off x="1850032" y="829924"/>
              <a:ext cx="107813" cy="32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9" y="0"/>
                  </a:moveTo>
                  <a:lnTo>
                    <a:pt x="0" y="6224"/>
                  </a:lnTo>
                  <a:lnTo>
                    <a:pt x="20821" y="21600"/>
                  </a:lnTo>
                  <a:lnTo>
                    <a:pt x="21600" y="15742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47" name="Freeform 949"/>
            <p:cNvGrpSpPr/>
            <p:nvPr/>
          </p:nvGrpSpPr>
          <p:grpSpPr>
            <a:xfrm>
              <a:off x="1853922" y="829924"/>
              <a:ext cx="103923" cy="23904"/>
              <a:chOff x="0" y="0"/>
              <a:chExt cx="103922" cy="23902"/>
            </a:xfrm>
          </p:grpSpPr>
          <p:sp>
            <p:nvSpPr>
              <p:cNvPr id="1145" name="線條"/>
              <p:cNvSpPr/>
              <p:nvPr/>
            </p:nvSpPr>
            <p:spPr>
              <a:xfrm>
                <a:off x="0" y="-1"/>
                <a:ext cx="103923" cy="23904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46" name="線條"/>
              <p:cNvSpPr/>
              <p:nvPr/>
            </p:nvSpPr>
            <p:spPr>
              <a:xfrm flipH="1" flipV="1">
                <a:off x="0" y="-1"/>
                <a:ext cx="103923" cy="23904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50" name="Freeform 951"/>
            <p:cNvGrpSpPr/>
            <p:nvPr/>
          </p:nvGrpSpPr>
          <p:grpSpPr>
            <a:xfrm>
              <a:off x="1849363" y="828299"/>
              <a:ext cx="5229" cy="12701"/>
              <a:chOff x="0" y="0"/>
              <a:chExt cx="5228" cy="12700"/>
            </a:xfrm>
          </p:grpSpPr>
          <p:sp>
            <p:nvSpPr>
              <p:cNvPr id="1148" name="線條"/>
              <p:cNvSpPr/>
              <p:nvPr/>
            </p:nvSpPr>
            <p:spPr>
              <a:xfrm flipH="1">
                <a:off x="0" y="0"/>
                <a:ext cx="5229" cy="127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49" name="線條"/>
              <p:cNvSpPr/>
              <p:nvPr/>
            </p:nvSpPr>
            <p:spPr>
              <a:xfrm flipV="1">
                <a:off x="0" y="0"/>
                <a:ext cx="5229" cy="127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51" name="Freeform 953"/>
            <p:cNvSpPr/>
            <p:nvPr/>
          </p:nvSpPr>
          <p:spPr>
            <a:xfrm>
              <a:off x="1834471" y="877173"/>
              <a:ext cx="98366" cy="30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54" y="0"/>
                  </a:moveTo>
                  <a:lnTo>
                    <a:pt x="0" y="6676"/>
                  </a:lnTo>
                  <a:lnTo>
                    <a:pt x="21112" y="21600"/>
                  </a:lnTo>
                  <a:lnTo>
                    <a:pt x="21600" y="14924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54" name="Freeform 955"/>
            <p:cNvGrpSpPr/>
            <p:nvPr/>
          </p:nvGrpSpPr>
          <p:grpSpPr>
            <a:xfrm>
              <a:off x="1834471" y="886623"/>
              <a:ext cx="96143" cy="21125"/>
              <a:chOff x="0" y="0"/>
              <a:chExt cx="96141" cy="21123"/>
            </a:xfrm>
          </p:grpSpPr>
          <p:sp>
            <p:nvSpPr>
              <p:cNvPr id="1152" name="線條"/>
              <p:cNvSpPr/>
              <p:nvPr/>
            </p:nvSpPr>
            <p:spPr>
              <a:xfrm>
                <a:off x="-1" y="-1"/>
                <a:ext cx="96143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53" name="線條"/>
              <p:cNvSpPr/>
              <p:nvPr/>
            </p:nvSpPr>
            <p:spPr>
              <a:xfrm flipH="1" flipV="1">
                <a:off x="-1" y="-1"/>
                <a:ext cx="96143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55" name="Freeform 957"/>
            <p:cNvSpPr/>
            <p:nvPr/>
          </p:nvSpPr>
          <p:spPr>
            <a:xfrm>
              <a:off x="1796126" y="877173"/>
              <a:ext cx="42237" cy="433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11" y="6092"/>
                  </a:moveTo>
                  <a:lnTo>
                    <a:pt x="0" y="21600"/>
                  </a:lnTo>
                  <a:lnTo>
                    <a:pt x="3411" y="6646"/>
                  </a:lnTo>
                  <a:lnTo>
                    <a:pt x="3411" y="6092"/>
                  </a:lnTo>
                  <a:close/>
                  <a:moveTo>
                    <a:pt x="21600" y="0"/>
                  </a:moveTo>
                  <a:lnTo>
                    <a:pt x="19611" y="4708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9C030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6" name="Freeform 959"/>
            <p:cNvSpPr/>
            <p:nvPr/>
          </p:nvSpPr>
          <p:spPr>
            <a:xfrm>
              <a:off x="1825024" y="903855"/>
              <a:ext cx="75025" cy="27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0" y="0"/>
                  </a:moveTo>
                  <a:lnTo>
                    <a:pt x="0" y="8376"/>
                  </a:lnTo>
                  <a:lnTo>
                    <a:pt x="20800" y="21600"/>
                  </a:lnTo>
                  <a:lnTo>
                    <a:pt x="21600" y="123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59" name="Freeform 961"/>
            <p:cNvGrpSpPr/>
            <p:nvPr/>
          </p:nvGrpSpPr>
          <p:grpSpPr>
            <a:xfrm>
              <a:off x="1824630" y="902786"/>
              <a:ext cx="4679" cy="12701"/>
              <a:chOff x="0" y="0"/>
              <a:chExt cx="4677" cy="12699"/>
            </a:xfrm>
          </p:grpSpPr>
          <p:sp>
            <p:nvSpPr>
              <p:cNvPr id="1157" name="線條"/>
              <p:cNvSpPr/>
              <p:nvPr/>
            </p:nvSpPr>
            <p:spPr>
              <a:xfrm flipH="1">
                <a:off x="0" y="0"/>
                <a:ext cx="4678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58" name="線條"/>
              <p:cNvSpPr/>
              <p:nvPr/>
            </p:nvSpPr>
            <p:spPr>
              <a:xfrm flipV="1">
                <a:off x="0" y="0"/>
                <a:ext cx="4678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60" name="Freeform 963"/>
            <p:cNvSpPr/>
            <p:nvPr/>
          </p:nvSpPr>
          <p:spPr>
            <a:xfrm>
              <a:off x="1845031" y="234024"/>
              <a:ext cx="191441" cy="619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7" h="21600" extrusionOk="0">
                  <a:moveTo>
                    <a:pt x="11653" y="0"/>
                  </a:moveTo>
                  <a:cubicBezTo>
                    <a:pt x="9095" y="3531"/>
                    <a:pt x="9095" y="3531"/>
                    <a:pt x="9095" y="3531"/>
                  </a:cubicBezTo>
                  <a:cubicBezTo>
                    <a:pt x="12932" y="3806"/>
                    <a:pt x="15489" y="4999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37"/>
                  </a:cubicBezTo>
                  <a:cubicBezTo>
                    <a:pt x="14921" y="6237"/>
                    <a:pt x="14921" y="6237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283"/>
                  </a:cubicBezTo>
                  <a:cubicBezTo>
                    <a:pt x="14921" y="6283"/>
                    <a:pt x="14921" y="6283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29"/>
                    <a:pt x="14921" y="6329"/>
                    <a:pt x="14921" y="6329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375"/>
                    <a:pt x="14921" y="6375"/>
                    <a:pt x="14921" y="6375"/>
                  </a:cubicBezTo>
                  <a:cubicBezTo>
                    <a:pt x="14921" y="6420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921" y="6466"/>
                  </a:cubicBezTo>
                  <a:cubicBezTo>
                    <a:pt x="14921" y="6466"/>
                    <a:pt x="14921" y="6466"/>
                    <a:pt x="14779" y="6466"/>
                  </a:cubicBezTo>
                  <a:cubicBezTo>
                    <a:pt x="14068" y="7613"/>
                    <a:pt x="10800" y="8392"/>
                    <a:pt x="7389" y="8392"/>
                  </a:cubicBezTo>
                  <a:cubicBezTo>
                    <a:pt x="6821" y="8392"/>
                    <a:pt x="6253" y="8392"/>
                    <a:pt x="5684" y="8346"/>
                  </a:cubicBezTo>
                  <a:cubicBezTo>
                    <a:pt x="0" y="16555"/>
                    <a:pt x="0" y="16555"/>
                    <a:pt x="0" y="16555"/>
                  </a:cubicBezTo>
                  <a:cubicBezTo>
                    <a:pt x="2416" y="16739"/>
                    <a:pt x="3979" y="17564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390"/>
                  </a:cubicBezTo>
                  <a:cubicBezTo>
                    <a:pt x="3411" y="18390"/>
                    <a:pt x="3411" y="18390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36"/>
                    <a:pt x="3411" y="18436"/>
                    <a:pt x="3411" y="18436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482"/>
                    <a:pt x="3411" y="18482"/>
                  </a:cubicBezTo>
                  <a:cubicBezTo>
                    <a:pt x="3411" y="18482"/>
                    <a:pt x="3411" y="18527"/>
                    <a:pt x="3411" y="18527"/>
                  </a:cubicBezTo>
                  <a:cubicBezTo>
                    <a:pt x="3411" y="18527"/>
                    <a:pt x="3411" y="18527"/>
                    <a:pt x="3411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3268" y="18527"/>
                    <a:pt x="3268" y="18527"/>
                    <a:pt x="3268" y="18527"/>
                  </a:cubicBezTo>
                  <a:cubicBezTo>
                    <a:pt x="995" y="20775"/>
                    <a:pt x="995" y="20775"/>
                    <a:pt x="995" y="20775"/>
                  </a:cubicBezTo>
                  <a:cubicBezTo>
                    <a:pt x="12221" y="21600"/>
                    <a:pt x="12221" y="21600"/>
                    <a:pt x="12221" y="21600"/>
                  </a:cubicBezTo>
                  <a:cubicBezTo>
                    <a:pt x="13500" y="20362"/>
                    <a:pt x="14779" y="19078"/>
                    <a:pt x="15774" y="17702"/>
                  </a:cubicBezTo>
                  <a:cubicBezTo>
                    <a:pt x="15916" y="17518"/>
                    <a:pt x="16058" y="17335"/>
                    <a:pt x="16200" y="17106"/>
                  </a:cubicBezTo>
                  <a:cubicBezTo>
                    <a:pt x="19753" y="12015"/>
                    <a:pt x="21600" y="5136"/>
                    <a:pt x="20321" y="642"/>
                  </a:cubicBezTo>
                  <a:cubicBezTo>
                    <a:pt x="11653" y="0"/>
                    <a:pt x="11653" y="0"/>
                    <a:pt x="11653" y="0"/>
                  </a:cubicBezTo>
                </a:path>
              </a:pathLst>
            </a:custGeom>
            <a:solidFill>
              <a:srgbClr val="249A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1" name="Freeform 964"/>
            <p:cNvSpPr/>
            <p:nvPr/>
          </p:nvSpPr>
          <p:spPr>
            <a:xfrm>
              <a:off x="1952843" y="115622"/>
              <a:ext cx="80026" cy="136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82" y="0"/>
                  </a:moveTo>
                  <a:cubicBezTo>
                    <a:pt x="0" y="18692"/>
                    <a:pt x="0" y="18692"/>
                    <a:pt x="0" y="18692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18692"/>
                    <a:pt x="0" y="18692"/>
                    <a:pt x="0" y="18692"/>
                  </a:cubicBezTo>
                  <a:cubicBezTo>
                    <a:pt x="7082" y="0"/>
                    <a:pt x="7082" y="0"/>
                    <a:pt x="7082" y="0"/>
                  </a:cubicBezTo>
                  <a:cubicBezTo>
                    <a:pt x="7082" y="0"/>
                    <a:pt x="7082" y="0"/>
                    <a:pt x="7082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2" name="Freeform 965"/>
            <p:cNvSpPr/>
            <p:nvPr/>
          </p:nvSpPr>
          <p:spPr>
            <a:xfrm>
              <a:off x="1897269" y="335193"/>
              <a:ext cx="86592" cy="139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20035" y="13042"/>
                  </a:moveTo>
                  <a:cubicBezTo>
                    <a:pt x="18470" y="18136"/>
                    <a:pt x="11270" y="21600"/>
                    <a:pt x="3757" y="21600"/>
                  </a:cubicBezTo>
                  <a:cubicBezTo>
                    <a:pt x="2504" y="21600"/>
                    <a:pt x="1252" y="21600"/>
                    <a:pt x="0" y="21396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1252" y="21600"/>
                    <a:pt x="2504" y="21600"/>
                    <a:pt x="3757" y="21600"/>
                  </a:cubicBezTo>
                  <a:cubicBezTo>
                    <a:pt x="11270" y="21600"/>
                    <a:pt x="18470" y="18136"/>
                    <a:pt x="20035" y="13042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634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moveTo>
                    <a:pt x="20348" y="12430"/>
                  </a:move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430"/>
                  </a:move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430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226"/>
                  </a:move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226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20348" y="12023"/>
                  </a:move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moveTo>
                    <a:pt x="7513" y="0"/>
                  </a:moveTo>
                  <a:cubicBezTo>
                    <a:pt x="6887" y="2242"/>
                    <a:pt x="6887" y="2242"/>
                    <a:pt x="6887" y="2242"/>
                  </a:cubicBezTo>
                  <a:cubicBezTo>
                    <a:pt x="6887" y="2242"/>
                    <a:pt x="6887" y="2242"/>
                    <a:pt x="6887" y="2242"/>
                  </a:cubicBezTo>
                  <a:cubicBezTo>
                    <a:pt x="7513" y="0"/>
                    <a:pt x="7513" y="0"/>
                    <a:pt x="7513" y="0"/>
                  </a:cubicBezTo>
                  <a:cubicBezTo>
                    <a:pt x="15965" y="1223"/>
                    <a:pt x="21600" y="6521"/>
                    <a:pt x="20348" y="12023"/>
                  </a:cubicBezTo>
                  <a:cubicBezTo>
                    <a:pt x="21600" y="6521"/>
                    <a:pt x="15965" y="1223"/>
                    <a:pt x="7513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3" name="Freeform 966"/>
            <p:cNvSpPr/>
            <p:nvPr/>
          </p:nvSpPr>
          <p:spPr>
            <a:xfrm>
              <a:off x="1911718" y="349646"/>
              <a:ext cx="14450" cy="594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23" y="7267"/>
                  </a:moveTo>
                  <a:lnTo>
                    <a:pt x="0" y="21600"/>
                  </a:lnTo>
                  <a:lnTo>
                    <a:pt x="8308" y="14333"/>
                  </a:lnTo>
                  <a:lnTo>
                    <a:pt x="14123" y="7267"/>
                  </a:lnTo>
                  <a:close/>
                  <a:moveTo>
                    <a:pt x="21600" y="0"/>
                  </a:moveTo>
                  <a:lnTo>
                    <a:pt x="19938" y="40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5EBA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66" name="Freeform 968"/>
            <p:cNvGrpSpPr/>
            <p:nvPr/>
          </p:nvGrpSpPr>
          <p:grpSpPr>
            <a:xfrm>
              <a:off x="1921166" y="350758"/>
              <a:ext cx="3891" cy="18901"/>
              <a:chOff x="0" y="0"/>
              <a:chExt cx="3890" cy="18899"/>
            </a:xfrm>
          </p:grpSpPr>
          <p:sp>
            <p:nvSpPr>
              <p:cNvPr id="1164" name="線條"/>
              <p:cNvSpPr/>
              <p:nvPr/>
            </p:nvSpPr>
            <p:spPr>
              <a:xfrm flipH="1">
                <a:off x="0" y="0"/>
                <a:ext cx="3891" cy="189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65" name="線條"/>
              <p:cNvSpPr/>
              <p:nvPr/>
            </p:nvSpPr>
            <p:spPr>
              <a:xfrm flipV="1">
                <a:off x="0" y="0"/>
                <a:ext cx="3891" cy="189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67" name="Freeform 970"/>
            <p:cNvSpPr/>
            <p:nvPr/>
          </p:nvSpPr>
          <p:spPr>
            <a:xfrm>
              <a:off x="1845031" y="708743"/>
              <a:ext cx="32517" cy="121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49" h="21600" extrusionOk="0"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5400" y="21600"/>
                    <a:pt x="5400" y="21600"/>
                    <a:pt x="5400" y="21600"/>
                  </a:cubicBez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7743" y="10096"/>
                  </a:moveTo>
                  <a:cubicBezTo>
                    <a:pt x="17743" y="10096"/>
                    <a:pt x="17743" y="10096"/>
                    <a:pt x="17743" y="10096"/>
                  </a:cubicBezTo>
                  <a:cubicBezTo>
                    <a:pt x="17743" y="10096"/>
                    <a:pt x="17743" y="10096"/>
                    <a:pt x="17743" y="10096"/>
                  </a:cubicBezTo>
                  <a:moveTo>
                    <a:pt x="18514" y="10096"/>
                  </a:moveTo>
                  <a:cubicBezTo>
                    <a:pt x="18514" y="10096"/>
                    <a:pt x="18514" y="10096"/>
                    <a:pt x="18514" y="10096"/>
                  </a:cubicBezTo>
                  <a:cubicBezTo>
                    <a:pt x="18514" y="10096"/>
                    <a:pt x="18514" y="10096"/>
                    <a:pt x="18514" y="10096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861"/>
                  </a:moveTo>
                  <a:cubicBezTo>
                    <a:pt x="18514" y="9861"/>
                    <a:pt x="18514" y="9861"/>
                    <a:pt x="18514" y="9861"/>
                  </a:cubicBezTo>
                  <a:cubicBezTo>
                    <a:pt x="18514" y="9861"/>
                    <a:pt x="18514" y="9861"/>
                    <a:pt x="18514" y="9861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626"/>
                  </a:moveTo>
                  <a:cubicBezTo>
                    <a:pt x="18514" y="9626"/>
                    <a:pt x="18514" y="9626"/>
                    <a:pt x="18514" y="9626"/>
                  </a:cubicBezTo>
                  <a:cubicBezTo>
                    <a:pt x="18514" y="9626"/>
                    <a:pt x="18514" y="9626"/>
                    <a:pt x="18514" y="9626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626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18514" y="9391"/>
                  </a:moveTo>
                  <a:cubicBezTo>
                    <a:pt x="18514" y="9391"/>
                    <a:pt x="18514" y="9391"/>
                    <a:pt x="18514" y="9391"/>
                  </a:cubicBezTo>
                  <a:cubicBezTo>
                    <a:pt x="18514" y="9391"/>
                    <a:pt x="18514" y="9391"/>
                    <a:pt x="18514" y="939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114" y="939"/>
                    <a:pt x="21600" y="5165"/>
                    <a:pt x="18514" y="9391"/>
                  </a:cubicBezTo>
                  <a:cubicBezTo>
                    <a:pt x="21600" y="5165"/>
                    <a:pt x="13114" y="939"/>
                    <a:pt x="0" y="0"/>
                  </a:cubicBezTo>
                </a:path>
              </a:pathLst>
            </a:custGeom>
            <a:solidFill>
              <a:srgbClr val="4F21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8" name="Freeform 971"/>
            <p:cNvSpPr/>
            <p:nvPr/>
          </p:nvSpPr>
          <p:spPr>
            <a:xfrm>
              <a:off x="1797834" y="87888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9326"/>
                  </a:lnTo>
                  <a:lnTo>
                    <a:pt x="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89262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71" name="Freeform 973"/>
            <p:cNvGrpSpPr/>
            <p:nvPr/>
          </p:nvGrpSpPr>
          <p:grpSpPr>
            <a:xfrm>
              <a:off x="1897032" y="918917"/>
              <a:ext cx="12701" cy="2118"/>
              <a:chOff x="0" y="0"/>
              <a:chExt cx="12699" cy="2117"/>
            </a:xfrm>
          </p:grpSpPr>
          <p:sp>
            <p:nvSpPr>
              <p:cNvPr id="1169" name="線條"/>
              <p:cNvSpPr/>
              <p:nvPr/>
            </p:nvSpPr>
            <p:spPr>
              <a:xfrm>
                <a:off x="0" y="0"/>
                <a:ext cx="12700" cy="211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70" name="線條"/>
              <p:cNvSpPr/>
              <p:nvPr/>
            </p:nvSpPr>
            <p:spPr>
              <a:xfrm flipH="1" flipV="1">
                <a:off x="0" y="0"/>
                <a:ext cx="12700" cy="211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74" name="Freeform 975"/>
            <p:cNvGrpSpPr/>
            <p:nvPr/>
          </p:nvGrpSpPr>
          <p:grpSpPr>
            <a:xfrm>
              <a:off x="1906717" y="920531"/>
              <a:ext cx="15561" cy="3893"/>
              <a:chOff x="0" y="0"/>
              <a:chExt cx="15560" cy="3891"/>
            </a:xfrm>
          </p:grpSpPr>
          <p:sp>
            <p:nvSpPr>
              <p:cNvPr id="1172" name="線條"/>
              <p:cNvSpPr/>
              <p:nvPr/>
            </p:nvSpPr>
            <p:spPr>
              <a:xfrm>
                <a:off x="0" y="0"/>
                <a:ext cx="15561" cy="3892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73" name="線條"/>
              <p:cNvSpPr/>
              <p:nvPr/>
            </p:nvSpPr>
            <p:spPr>
              <a:xfrm flipH="1" flipV="1">
                <a:off x="0" y="0"/>
                <a:ext cx="15561" cy="3892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75" name="Freeform 977"/>
            <p:cNvSpPr/>
            <p:nvPr/>
          </p:nvSpPr>
          <p:spPr>
            <a:xfrm>
              <a:off x="1828914" y="886623"/>
              <a:ext cx="101700" cy="37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2" y="0"/>
                  </a:moveTo>
                  <a:cubicBezTo>
                    <a:pt x="0" y="9683"/>
                    <a:pt x="0" y="9683"/>
                    <a:pt x="0" y="9683"/>
                  </a:cubicBezTo>
                  <a:cubicBezTo>
                    <a:pt x="15148" y="18621"/>
                    <a:pt x="15148" y="18621"/>
                    <a:pt x="15148" y="18621"/>
                  </a:cubicBezTo>
                  <a:cubicBezTo>
                    <a:pt x="16551" y="19366"/>
                    <a:pt x="16551" y="19366"/>
                    <a:pt x="16551" y="19366"/>
                  </a:cubicBezTo>
                  <a:cubicBezTo>
                    <a:pt x="19917" y="21600"/>
                    <a:pt x="19917" y="21600"/>
                    <a:pt x="19917" y="21600"/>
                  </a:cubicBezTo>
                  <a:cubicBezTo>
                    <a:pt x="20478" y="18621"/>
                    <a:pt x="21039" y="15641"/>
                    <a:pt x="21600" y="11917"/>
                  </a:cubicBezTo>
                  <a:cubicBezTo>
                    <a:pt x="21600" y="11917"/>
                    <a:pt x="21600" y="11917"/>
                    <a:pt x="21600" y="11917"/>
                  </a:cubicBezTo>
                  <a:cubicBezTo>
                    <a:pt x="1122" y="0"/>
                    <a:pt x="1122" y="0"/>
                    <a:pt x="1122" y="0"/>
                  </a:cubicBezTo>
                </a:path>
              </a:pathLst>
            </a:custGeom>
            <a:solidFill>
              <a:srgbClr val="6CD1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78" name="Freeform 978"/>
            <p:cNvGrpSpPr/>
            <p:nvPr/>
          </p:nvGrpSpPr>
          <p:grpSpPr>
            <a:xfrm>
              <a:off x="1828914" y="886623"/>
              <a:ext cx="5558" cy="17234"/>
              <a:chOff x="0" y="0"/>
              <a:chExt cx="5557" cy="17232"/>
            </a:xfrm>
          </p:grpSpPr>
          <p:sp>
            <p:nvSpPr>
              <p:cNvPr id="1176" name="線條"/>
              <p:cNvSpPr/>
              <p:nvPr/>
            </p:nvSpPr>
            <p:spPr>
              <a:xfrm flipH="1">
                <a:off x="0" y="0"/>
                <a:ext cx="5558" cy="17233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77" name="線條"/>
              <p:cNvSpPr/>
              <p:nvPr/>
            </p:nvSpPr>
            <p:spPr>
              <a:xfrm flipV="1">
                <a:off x="0" y="0"/>
                <a:ext cx="5558" cy="17233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81" name="Freeform 980"/>
            <p:cNvGrpSpPr/>
            <p:nvPr/>
          </p:nvGrpSpPr>
          <p:grpSpPr>
            <a:xfrm>
              <a:off x="1825024" y="914417"/>
              <a:ext cx="72246" cy="16677"/>
              <a:chOff x="0" y="0"/>
              <a:chExt cx="72245" cy="16676"/>
            </a:xfrm>
          </p:grpSpPr>
          <p:sp>
            <p:nvSpPr>
              <p:cNvPr id="1179" name="線條"/>
              <p:cNvSpPr/>
              <p:nvPr/>
            </p:nvSpPr>
            <p:spPr>
              <a:xfrm>
                <a:off x="0" y="0"/>
                <a:ext cx="72246" cy="1667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80" name="線條"/>
              <p:cNvSpPr/>
              <p:nvPr/>
            </p:nvSpPr>
            <p:spPr>
              <a:xfrm flipH="1" flipV="1">
                <a:off x="0" y="0"/>
                <a:ext cx="72246" cy="1667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82" name="Freeform 982"/>
            <p:cNvSpPr/>
            <p:nvPr/>
          </p:nvSpPr>
          <p:spPr>
            <a:xfrm>
              <a:off x="1813354" y="914417"/>
              <a:ext cx="83916" cy="483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37" y="0"/>
                  </a:moveTo>
                  <a:cubicBezTo>
                    <a:pt x="0" y="15178"/>
                    <a:pt x="0" y="15178"/>
                    <a:pt x="0" y="15178"/>
                  </a:cubicBezTo>
                  <a:cubicBezTo>
                    <a:pt x="15863" y="21600"/>
                    <a:pt x="15863" y="21600"/>
                    <a:pt x="15863" y="21600"/>
                  </a:cubicBezTo>
                  <a:cubicBezTo>
                    <a:pt x="17888" y="16930"/>
                    <a:pt x="19913" y="12259"/>
                    <a:pt x="21600" y="7589"/>
                  </a:cubicBezTo>
                  <a:cubicBezTo>
                    <a:pt x="21600" y="7589"/>
                    <a:pt x="21600" y="7589"/>
                    <a:pt x="21600" y="7589"/>
                  </a:cubicBezTo>
                  <a:cubicBezTo>
                    <a:pt x="3037" y="0"/>
                    <a:pt x="3037" y="0"/>
                    <a:pt x="3037" y="0"/>
                  </a:cubicBezTo>
                </a:path>
              </a:pathLst>
            </a:custGeom>
            <a:solidFill>
              <a:srgbClr val="17679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185" name="Freeform 983"/>
            <p:cNvGrpSpPr/>
            <p:nvPr/>
          </p:nvGrpSpPr>
          <p:grpSpPr>
            <a:xfrm>
              <a:off x="1813354" y="914417"/>
              <a:ext cx="11671" cy="33910"/>
              <a:chOff x="0" y="0"/>
              <a:chExt cx="11670" cy="33908"/>
            </a:xfrm>
          </p:grpSpPr>
          <p:sp>
            <p:nvSpPr>
              <p:cNvPr id="1183" name="線條"/>
              <p:cNvSpPr/>
              <p:nvPr/>
            </p:nvSpPr>
            <p:spPr>
              <a:xfrm flipH="1">
                <a:off x="0" y="0"/>
                <a:ext cx="11671" cy="33909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84" name="線條"/>
              <p:cNvSpPr/>
              <p:nvPr/>
            </p:nvSpPr>
            <p:spPr>
              <a:xfrm flipV="1">
                <a:off x="0" y="0"/>
                <a:ext cx="11671" cy="33909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88" name="Freeform 985"/>
            <p:cNvGrpSpPr/>
            <p:nvPr/>
          </p:nvGrpSpPr>
          <p:grpSpPr>
            <a:xfrm>
              <a:off x="1838362" y="877173"/>
              <a:ext cx="94475" cy="21124"/>
              <a:chOff x="0" y="0"/>
              <a:chExt cx="94474" cy="21123"/>
            </a:xfrm>
          </p:grpSpPr>
          <p:sp>
            <p:nvSpPr>
              <p:cNvPr id="1186" name="線條"/>
              <p:cNvSpPr/>
              <p:nvPr/>
            </p:nvSpPr>
            <p:spPr>
              <a:xfrm>
                <a:off x="-1" y="-1"/>
                <a:ext cx="94476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87" name="線條"/>
              <p:cNvSpPr/>
              <p:nvPr/>
            </p:nvSpPr>
            <p:spPr>
              <a:xfrm flipH="1" flipV="1">
                <a:off x="-1" y="-1"/>
                <a:ext cx="94476" cy="2112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189" name="Freeform 987"/>
            <p:cNvSpPr/>
            <p:nvPr/>
          </p:nvSpPr>
          <p:spPr>
            <a:xfrm>
              <a:off x="1838362" y="839373"/>
              <a:ext cx="115593" cy="61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9" y="0"/>
                  </a:moveTo>
                  <a:cubicBezTo>
                    <a:pt x="0" y="13328"/>
                    <a:pt x="0" y="13328"/>
                    <a:pt x="0" y="13328"/>
                  </a:cubicBezTo>
                  <a:cubicBezTo>
                    <a:pt x="17673" y="20681"/>
                    <a:pt x="17673" y="20681"/>
                    <a:pt x="17673" y="20681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9882" y="17004"/>
                    <a:pt x="20864" y="12868"/>
                    <a:pt x="21600" y="8272"/>
                  </a:cubicBezTo>
                  <a:cubicBezTo>
                    <a:pt x="21600" y="8272"/>
                    <a:pt x="21600" y="8272"/>
                    <a:pt x="21600" y="8272"/>
                  </a:cubicBezTo>
                  <a:cubicBezTo>
                    <a:pt x="2209" y="0"/>
                    <a:pt x="2209" y="0"/>
                    <a:pt x="2209" y="0"/>
                  </a:cubicBezTo>
                </a:path>
              </a:pathLst>
            </a:custGeom>
            <a:solidFill>
              <a:srgbClr val="0D3F5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0" name="Freeform 988"/>
            <p:cNvSpPr/>
            <p:nvPr/>
          </p:nvSpPr>
          <p:spPr>
            <a:xfrm>
              <a:off x="1808352" y="839373"/>
              <a:ext cx="41681" cy="37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" y="8894"/>
                  </a:moveTo>
                  <a:lnTo>
                    <a:pt x="0" y="17788"/>
                  </a:lnTo>
                  <a:lnTo>
                    <a:pt x="1152" y="8894"/>
                  </a:lnTo>
                  <a:close/>
                  <a:moveTo>
                    <a:pt x="21600" y="0"/>
                  </a:moveTo>
                  <a:lnTo>
                    <a:pt x="1555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0151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1" name="Freeform 990"/>
            <p:cNvSpPr/>
            <p:nvPr/>
          </p:nvSpPr>
          <p:spPr>
            <a:xfrm>
              <a:off x="1996231" y="40579"/>
              <a:ext cx="12701" cy="32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6048"/>
                    <a:pt x="10800" y="13824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0800" y="13824"/>
                    <a:pt x="21600" y="6048"/>
                    <a:pt x="21600" y="0"/>
                  </a:cubicBezTo>
                </a:path>
              </a:pathLst>
            </a:custGeom>
            <a:solidFill>
              <a:srgbClr val="942C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2" name="Freeform 991"/>
            <p:cNvSpPr/>
            <p:nvPr/>
          </p:nvSpPr>
          <p:spPr>
            <a:xfrm>
              <a:off x="1992299" y="1111"/>
              <a:ext cx="12783" cy="72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0" y="16887"/>
                    <a:pt x="0" y="16887"/>
                    <a:pt x="0" y="16887"/>
                  </a:cubicBezTo>
                  <a:cubicBezTo>
                    <a:pt x="4320" y="17280"/>
                    <a:pt x="8640" y="18851"/>
                    <a:pt x="15120" y="21600"/>
                  </a:cubicBezTo>
                  <a:cubicBezTo>
                    <a:pt x="17280" y="18065"/>
                    <a:pt x="19440" y="14531"/>
                    <a:pt x="19440" y="11782"/>
                  </a:cubicBezTo>
                  <a:cubicBezTo>
                    <a:pt x="21600" y="5105"/>
                    <a:pt x="21600" y="785"/>
                    <a:pt x="21600" y="0"/>
                  </a:cubicBezTo>
                </a:path>
              </a:pathLst>
            </a:custGeom>
            <a:solidFill>
              <a:srgbClr val="56080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3" name="Freeform 992"/>
            <p:cNvSpPr/>
            <p:nvPr/>
          </p:nvSpPr>
          <p:spPr>
            <a:xfrm>
              <a:off x="1990395" y="57811"/>
              <a:ext cx="12701" cy="15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171" y="1800"/>
                    <a:pt x="12343" y="90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2343" y="9000"/>
                    <a:pt x="6171" y="1800"/>
                    <a:pt x="0" y="0"/>
                  </a:cubicBezTo>
                </a:path>
              </a:pathLst>
            </a:custGeom>
            <a:solidFill>
              <a:srgbClr val="6E030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4" name="Freeform 993"/>
            <p:cNvSpPr/>
            <p:nvPr/>
          </p:nvSpPr>
          <p:spPr>
            <a:xfrm>
              <a:off x="2021197" y="147307"/>
              <a:ext cx="13339" cy="103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moveTo>
                    <a:pt x="21600" y="21327"/>
                  </a:moveTo>
                  <a:cubicBezTo>
                    <a:pt x="21600" y="21327"/>
                    <a:pt x="21600" y="21327"/>
                    <a:pt x="21600" y="21327"/>
                  </a:cubicBezTo>
                  <a:cubicBezTo>
                    <a:pt x="21600" y="21327"/>
                    <a:pt x="21600" y="21327"/>
                    <a:pt x="21600" y="21327"/>
                  </a:cubicBezTo>
                  <a:moveTo>
                    <a:pt x="19440" y="18592"/>
                  </a:moveTo>
                  <a:cubicBezTo>
                    <a:pt x="19440" y="18592"/>
                    <a:pt x="19440" y="18592"/>
                    <a:pt x="19440" y="18592"/>
                  </a:cubicBezTo>
                  <a:cubicBezTo>
                    <a:pt x="19440" y="18592"/>
                    <a:pt x="19440" y="18592"/>
                    <a:pt x="19440" y="18592"/>
                  </a:cubicBezTo>
                  <a:moveTo>
                    <a:pt x="19440" y="18046"/>
                  </a:moveTo>
                  <a:cubicBezTo>
                    <a:pt x="19440" y="18046"/>
                    <a:pt x="19440" y="18046"/>
                    <a:pt x="19440" y="18046"/>
                  </a:cubicBezTo>
                  <a:cubicBezTo>
                    <a:pt x="19440" y="18046"/>
                    <a:pt x="19440" y="18046"/>
                    <a:pt x="19440" y="18046"/>
                  </a:cubicBezTo>
                  <a:moveTo>
                    <a:pt x="19440" y="18046"/>
                  </a:moveTo>
                  <a:cubicBezTo>
                    <a:pt x="19440" y="18046"/>
                    <a:pt x="19440" y="18046"/>
                    <a:pt x="19440" y="18046"/>
                  </a:cubicBezTo>
                  <a:cubicBezTo>
                    <a:pt x="19440" y="18046"/>
                    <a:pt x="19440" y="18046"/>
                    <a:pt x="19440" y="18046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772"/>
                  </a:moveTo>
                  <a:cubicBezTo>
                    <a:pt x="19440" y="17772"/>
                    <a:pt x="19440" y="17772"/>
                    <a:pt x="19440" y="17772"/>
                  </a:cubicBezTo>
                  <a:cubicBezTo>
                    <a:pt x="19440" y="17772"/>
                    <a:pt x="19440" y="17772"/>
                    <a:pt x="19440" y="17772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499"/>
                  </a:moveTo>
                  <a:cubicBezTo>
                    <a:pt x="19440" y="17499"/>
                    <a:pt x="19440" y="17499"/>
                    <a:pt x="19440" y="17499"/>
                  </a:cubicBezTo>
                  <a:cubicBezTo>
                    <a:pt x="19440" y="17499"/>
                    <a:pt x="19440" y="17499"/>
                    <a:pt x="19440" y="17499"/>
                  </a:cubicBezTo>
                  <a:moveTo>
                    <a:pt x="19440" y="17225"/>
                  </a:moveTo>
                  <a:cubicBezTo>
                    <a:pt x="19440" y="17225"/>
                    <a:pt x="19440" y="17225"/>
                    <a:pt x="19440" y="17499"/>
                  </a:cubicBezTo>
                  <a:cubicBezTo>
                    <a:pt x="19440" y="17225"/>
                    <a:pt x="19440" y="17225"/>
                    <a:pt x="19440" y="17225"/>
                  </a:cubicBezTo>
                  <a:moveTo>
                    <a:pt x="19440" y="17225"/>
                  </a:moveTo>
                  <a:cubicBezTo>
                    <a:pt x="19440" y="17225"/>
                    <a:pt x="19440" y="17225"/>
                    <a:pt x="19440" y="17225"/>
                  </a:cubicBezTo>
                  <a:cubicBezTo>
                    <a:pt x="19440" y="17225"/>
                    <a:pt x="19440" y="17225"/>
                    <a:pt x="19440" y="17225"/>
                  </a:cubicBezTo>
                  <a:moveTo>
                    <a:pt x="0" y="0"/>
                  </a:moveTo>
                  <a:cubicBezTo>
                    <a:pt x="8640" y="4922"/>
                    <a:pt x="15120" y="10663"/>
                    <a:pt x="19440" y="17225"/>
                  </a:cubicBezTo>
                  <a:cubicBezTo>
                    <a:pt x="15120" y="10663"/>
                    <a:pt x="8640" y="492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D131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5" name="Freeform 994"/>
            <p:cNvSpPr/>
            <p:nvPr/>
          </p:nvSpPr>
          <p:spPr>
            <a:xfrm>
              <a:off x="1952843" y="57811"/>
              <a:ext cx="81693" cy="1945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52" y="0"/>
                  </a:moveTo>
                  <a:cubicBezTo>
                    <a:pt x="6968" y="6422"/>
                    <a:pt x="6968" y="6422"/>
                    <a:pt x="6968" y="6422"/>
                  </a:cubicBezTo>
                  <a:cubicBezTo>
                    <a:pt x="0" y="19557"/>
                    <a:pt x="0" y="19557"/>
                    <a:pt x="0" y="19557"/>
                  </a:cubicBezTo>
                  <a:cubicBezTo>
                    <a:pt x="21252" y="21600"/>
                    <a:pt x="21252" y="21600"/>
                    <a:pt x="21252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1600" y="21600"/>
                    <a:pt x="21600" y="21454"/>
                  </a:cubicBezTo>
                  <a:cubicBezTo>
                    <a:pt x="21600" y="21454"/>
                    <a:pt x="21600" y="21454"/>
                    <a:pt x="21600" y="21454"/>
                  </a:cubicBezTo>
                  <a:cubicBezTo>
                    <a:pt x="21600" y="21454"/>
                    <a:pt x="21600" y="21308"/>
                    <a:pt x="21600" y="21308"/>
                  </a:cubicBezTo>
                  <a:cubicBezTo>
                    <a:pt x="21600" y="21308"/>
                    <a:pt x="21600" y="21308"/>
                    <a:pt x="21600" y="21308"/>
                  </a:cubicBezTo>
                  <a:cubicBezTo>
                    <a:pt x="21600" y="20724"/>
                    <a:pt x="21252" y="20286"/>
                    <a:pt x="21252" y="19849"/>
                  </a:cubicBezTo>
                  <a:cubicBezTo>
                    <a:pt x="21252" y="19849"/>
                    <a:pt x="21252" y="19849"/>
                    <a:pt x="21252" y="19849"/>
                  </a:cubicBezTo>
                  <a:cubicBezTo>
                    <a:pt x="21252" y="19703"/>
                    <a:pt x="21252" y="19703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557"/>
                    <a:pt x="21252" y="19557"/>
                  </a:cubicBezTo>
                  <a:cubicBezTo>
                    <a:pt x="21252" y="19557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411"/>
                  </a:cubicBezTo>
                  <a:cubicBezTo>
                    <a:pt x="21252" y="19411"/>
                    <a:pt x="21252" y="19411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265"/>
                    <a:pt x="21252" y="19265"/>
                    <a:pt x="21252" y="19265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1252" y="19119"/>
                    <a:pt x="21252" y="19119"/>
                    <a:pt x="21252" y="19119"/>
                  </a:cubicBezTo>
                  <a:cubicBezTo>
                    <a:pt x="20555" y="15616"/>
                    <a:pt x="19510" y="12551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8116" y="9924"/>
                    <a:pt x="18116" y="9924"/>
                    <a:pt x="18116" y="9924"/>
                  </a:cubicBezTo>
                  <a:cubicBezTo>
                    <a:pt x="16374" y="6130"/>
                    <a:pt x="14632" y="3357"/>
                    <a:pt x="12890" y="1751"/>
                  </a:cubicBezTo>
                  <a:cubicBezTo>
                    <a:pt x="11845" y="730"/>
                    <a:pt x="11148" y="146"/>
                    <a:pt x="10452" y="0"/>
                  </a:cubicBezTo>
                  <a:cubicBezTo>
                    <a:pt x="10452" y="0"/>
                    <a:pt x="10452" y="0"/>
                    <a:pt x="10452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6" name="Freeform 995"/>
            <p:cNvSpPr/>
            <p:nvPr/>
          </p:nvSpPr>
          <p:spPr>
            <a:xfrm>
              <a:off x="1975946" y="41000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21600" y="21600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moveTo>
                    <a:pt x="21600" y="12960"/>
                  </a:moveTo>
                  <a:cubicBezTo>
                    <a:pt x="21600" y="17280"/>
                    <a:pt x="21600" y="21600"/>
                    <a:pt x="21600" y="21600"/>
                  </a:cubicBezTo>
                  <a:cubicBezTo>
                    <a:pt x="21600" y="21600"/>
                    <a:pt x="21600" y="1728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12960"/>
                  </a:move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8640"/>
                  </a:moveTo>
                  <a:cubicBezTo>
                    <a:pt x="21600" y="8640"/>
                    <a:pt x="21600" y="8640"/>
                    <a:pt x="21600" y="8640"/>
                  </a:cubicBezTo>
                  <a:cubicBezTo>
                    <a:pt x="21600" y="8640"/>
                    <a:pt x="21600" y="8640"/>
                    <a:pt x="21600" y="864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4320"/>
                  </a:move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320"/>
                    <a:pt x="21600" y="4320"/>
                    <a:pt x="21600" y="432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470F1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7" name="Freeform 996"/>
            <p:cNvSpPr/>
            <p:nvPr/>
          </p:nvSpPr>
          <p:spPr>
            <a:xfrm>
              <a:off x="1897269" y="335193"/>
              <a:ext cx="86592" cy="139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7513" y="0"/>
                  </a:moveTo>
                  <a:cubicBezTo>
                    <a:pt x="6887" y="2242"/>
                    <a:pt x="6887" y="2242"/>
                    <a:pt x="6887" y="2242"/>
                  </a:cubicBezTo>
                  <a:cubicBezTo>
                    <a:pt x="8452" y="2445"/>
                    <a:pt x="10330" y="3057"/>
                    <a:pt x="11896" y="3668"/>
                  </a:cubicBezTo>
                  <a:cubicBezTo>
                    <a:pt x="11896" y="3668"/>
                    <a:pt x="11896" y="3668"/>
                    <a:pt x="11896" y="3668"/>
                  </a:cubicBezTo>
                  <a:cubicBezTo>
                    <a:pt x="11896" y="3668"/>
                    <a:pt x="11896" y="3668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1896" y="3872"/>
                    <a:pt x="11896" y="3872"/>
                    <a:pt x="11896" y="3872"/>
                  </a:cubicBezTo>
                  <a:cubicBezTo>
                    <a:pt x="17843" y="6725"/>
                    <a:pt x="18783" y="12226"/>
                    <a:pt x="14087" y="16098"/>
                  </a:cubicBezTo>
                  <a:cubicBezTo>
                    <a:pt x="14087" y="16302"/>
                    <a:pt x="13774" y="16506"/>
                    <a:pt x="13461" y="16709"/>
                  </a:cubicBezTo>
                  <a:cubicBezTo>
                    <a:pt x="10957" y="18543"/>
                    <a:pt x="7200" y="19358"/>
                    <a:pt x="3757" y="19358"/>
                  </a:cubicBezTo>
                  <a:cubicBezTo>
                    <a:pt x="2817" y="19358"/>
                    <a:pt x="1878" y="19358"/>
                    <a:pt x="939" y="19155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0" y="21396"/>
                    <a:pt x="0" y="21396"/>
                    <a:pt x="0" y="21396"/>
                  </a:cubicBezTo>
                  <a:cubicBezTo>
                    <a:pt x="1252" y="21600"/>
                    <a:pt x="2504" y="21600"/>
                    <a:pt x="3757" y="21600"/>
                  </a:cubicBezTo>
                  <a:cubicBezTo>
                    <a:pt x="11270" y="21600"/>
                    <a:pt x="18470" y="18136"/>
                    <a:pt x="20035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3042"/>
                    <a:pt x="20348" y="13042"/>
                  </a:cubicBezTo>
                  <a:cubicBezTo>
                    <a:pt x="20348" y="13042"/>
                    <a:pt x="20348" y="12838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634"/>
                  </a:cubicBezTo>
                  <a:cubicBezTo>
                    <a:pt x="20348" y="12634"/>
                    <a:pt x="20348" y="12634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430"/>
                    <a:pt x="20348" y="12430"/>
                    <a:pt x="20348" y="12430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226"/>
                    <a:pt x="20348" y="12226"/>
                    <a:pt x="20348" y="12226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0348" y="12023"/>
                    <a:pt x="20348" y="12023"/>
                    <a:pt x="20348" y="12023"/>
                  </a:cubicBezTo>
                  <a:cubicBezTo>
                    <a:pt x="21600" y="6521"/>
                    <a:pt x="15965" y="1223"/>
                    <a:pt x="7513" y="0"/>
                  </a:cubicBezTo>
                </a:path>
              </a:pathLst>
            </a:custGeom>
            <a:solidFill>
              <a:srgbClr val="8C010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8" name="Freeform 997"/>
            <p:cNvSpPr/>
            <p:nvPr/>
          </p:nvSpPr>
          <p:spPr>
            <a:xfrm>
              <a:off x="1901715" y="349646"/>
              <a:ext cx="52240" cy="110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480" y="7714"/>
                  </a:moveTo>
                  <a:cubicBezTo>
                    <a:pt x="4320" y="11571"/>
                    <a:pt x="4320" y="11571"/>
                    <a:pt x="4320" y="11571"/>
                  </a:cubicBezTo>
                  <a:cubicBezTo>
                    <a:pt x="0" y="21343"/>
                    <a:pt x="0" y="21343"/>
                    <a:pt x="0" y="21343"/>
                  </a:cubicBezTo>
                  <a:cubicBezTo>
                    <a:pt x="1620" y="21600"/>
                    <a:pt x="3240" y="21600"/>
                    <a:pt x="4860" y="21600"/>
                  </a:cubicBezTo>
                  <a:cubicBezTo>
                    <a:pt x="10800" y="21600"/>
                    <a:pt x="17280" y="20571"/>
                    <a:pt x="21600" y="18257"/>
                  </a:cubicBezTo>
                  <a:cubicBezTo>
                    <a:pt x="17280" y="20571"/>
                    <a:pt x="10800" y="21600"/>
                    <a:pt x="4860" y="21600"/>
                  </a:cubicBezTo>
                  <a:cubicBezTo>
                    <a:pt x="3240" y="21600"/>
                    <a:pt x="1620" y="21600"/>
                    <a:pt x="0" y="21343"/>
                  </a:cubicBezTo>
                  <a:cubicBezTo>
                    <a:pt x="6480" y="7714"/>
                    <a:pt x="6480" y="7714"/>
                    <a:pt x="6480" y="7714"/>
                  </a:cubicBezTo>
                  <a:moveTo>
                    <a:pt x="18900" y="2057"/>
                  </a:moveTo>
                  <a:cubicBezTo>
                    <a:pt x="18900" y="2057"/>
                    <a:pt x="18900" y="2057"/>
                    <a:pt x="18900" y="2057"/>
                  </a:cubicBezTo>
                  <a:cubicBezTo>
                    <a:pt x="18900" y="2057"/>
                    <a:pt x="18900" y="2057"/>
                    <a:pt x="18900" y="2057"/>
                  </a:cubicBezTo>
                  <a:moveTo>
                    <a:pt x="18900" y="1800"/>
                  </a:moveTo>
                  <a:cubicBezTo>
                    <a:pt x="18900" y="1800"/>
                    <a:pt x="18900" y="1800"/>
                    <a:pt x="18900" y="2057"/>
                  </a:cubicBezTo>
                  <a:cubicBezTo>
                    <a:pt x="18900" y="1800"/>
                    <a:pt x="18900" y="1800"/>
                    <a:pt x="18900" y="1800"/>
                  </a:cubicBezTo>
                  <a:moveTo>
                    <a:pt x="10260" y="0"/>
                  </a:moveTo>
                  <a:cubicBezTo>
                    <a:pt x="10260" y="0"/>
                    <a:pt x="10260" y="0"/>
                    <a:pt x="10260" y="0"/>
                  </a:cubicBezTo>
                  <a:cubicBezTo>
                    <a:pt x="12960" y="257"/>
                    <a:pt x="16200" y="1029"/>
                    <a:pt x="18900" y="1800"/>
                  </a:cubicBezTo>
                  <a:cubicBezTo>
                    <a:pt x="16200" y="1029"/>
                    <a:pt x="12960" y="257"/>
                    <a:pt x="10260" y="0"/>
                  </a:cubicBezTo>
                </a:path>
              </a:pathLst>
            </a:custGeom>
            <a:solidFill>
              <a:srgbClr val="B9120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9" name="Freeform 998"/>
            <p:cNvSpPr/>
            <p:nvPr/>
          </p:nvSpPr>
          <p:spPr>
            <a:xfrm>
              <a:off x="1947285" y="359096"/>
              <a:ext cx="21708" cy="83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24" h="21600" extrusionOk="0">
                  <a:moveTo>
                    <a:pt x="0" y="338"/>
                  </a:moveTo>
                  <a:cubicBezTo>
                    <a:pt x="0" y="338"/>
                    <a:pt x="0" y="338"/>
                    <a:pt x="0" y="338"/>
                  </a:cubicBezTo>
                  <a:cubicBezTo>
                    <a:pt x="18655" y="5063"/>
                    <a:pt x="21600" y="14175"/>
                    <a:pt x="6873" y="20587"/>
                  </a:cubicBezTo>
                  <a:cubicBezTo>
                    <a:pt x="6873" y="20925"/>
                    <a:pt x="5891" y="21262"/>
                    <a:pt x="4909" y="21600"/>
                  </a:cubicBezTo>
                  <a:cubicBezTo>
                    <a:pt x="5891" y="21262"/>
                    <a:pt x="6873" y="20925"/>
                    <a:pt x="6873" y="20587"/>
                  </a:cubicBezTo>
                  <a:cubicBezTo>
                    <a:pt x="21600" y="14175"/>
                    <a:pt x="18655" y="5063"/>
                    <a:pt x="0" y="338"/>
                  </a:cubicBezTo>
                  <a:cubicBezTo>
                    <a:pt x="0" y="338"/>
                    <a:pt x="0" y="338"/>
                    <a:pt x="0" y="338"/>
                  </a:cubicBezTo>
                  <a:moveTo>
                    <a:pt x="0" y="338"/>
                  </a:moveTo>
                  <a:cubicBezTo>
                    <a:pt x="0" y="338"/>
                    <a:pt x="0" y="338"/>
                    <a:pt x="0" y="338"/>
                  </a:cubicBezTo>
                  <a:cubicBezTo>
                    <a:pt x="0" y="338"/>
                    <a:pt x="0" y="338"/>
                    <a:pt x="0" y="33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9120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0" name="Freeform 999"/>
            <p:cNvSpPr/>
            <p:nvPr/>
          </p:nvSpPr>
          <p:spPr>
            <a:xfrm>
              <a:off x="1901715" y="349646"/>
              <a:ext cx="67316" cy="110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25" h="21600" extrusionOk="0">
                  <a:moveTo>
                    <a:pt x="7200" y="0"/>
                  </a:moveTo>
                  <a:cubicBezTo>
                    <a:pt x="6821" y="257"/>
                    <a:pt x="6821" y="257"/>
                    <a:pt x="6821" y="257"/>
                  </a:cubicBezTo>
                  <a:cubicBezTo>
                    <a:pt x="7200" y="0"/>
                    <a:pt x="7200" y="0"/>
                    <a:pt x="7200" y="0"/>
                  </a:cubicBezTo>
                  <a:cubicBezTo>
                    <a:pt x="7958" y="0"/>
                    <a:pt x="8716" y="257"/>
                    <a:pt x="9474" y="514"/>
                  </a:cubicBezTo>
                  <a:cubicBezTo>
                    <a:pt x="9474" y="514"/>
                    <a:pt x="9474" y="514"/>
                    <a:pt x="9474" y="514"/>
                  </a:cubicBezTo>
                  <a:cubicBezTo>
                    <a:pt x="9474" y="514"/>
                    <a:pt x="9474" y="514"/>
                    <a:pt x="9474" y="514"/>
                  </a:cubicBezTo>
                  <a:cubicBezTo>
                    <a:pt x="5684" y="3857"/>
                    <a:pt x="5684" y="3857"/>
                    <a:pt x="5684" y="3857"/>
                  </a:cubicBezTo>
                  <a:cubicBezTo>
                    <a:pt x="4547" y="7714"/>
                    <a:pt x="4547" y="7714"/>
                    <a:pt x="4547" y="7714"/>
                  </a:cubicBezTo>
                  <a:cubicBezTo>
                    <a:pt x="0" y="21343"/>
                    <a:pt x="0" y="21343"/>
                    <a:pt x="0" y="21343"/>
                  </a:cubicBezTo>
                  <a:cubicBezTo>
                    <a:pt x="1137" y="21600"/>
                    <a:pt x="2274" y="21600"/>
                    <a:pt x="3411" y="21600"/>
                  </a:cubicBezTo>
                  <a:cubicBezTo>
                    <a:pt x="7579" y="21600"/>
                    <a:pt x="12126" y="20571"/>
                    <a:pt x="15158" y="18257"/>
                  </a:cubicBezTo>
                  <a:cubicBezTo>
                    <a:pt x="15537" y="18000"/>
                    <a:pt x="15916" y="17743"/>
                    <a:pt x="15916" y="17486"/>
                  </a:cubicBezTo>
                  <a:cubicBezTo>
                    <a:pt x="21600" y="12600"/>
                    <a:pt x="20463" y="56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2057"/>
                    <a:pt x="13263" y="2057"/>
                    <a:pt x="13263" y="2057"/>
                  </a:cubicBezTo>
                  <a:cubicBezTo>
                    <a:pt x="13263" y="1800"/>
                    <a:pt x="13263" y="1800"/>
                    <a:pt x="13263" y="1800"/>
                  </a:cubicBezTo>
                  <a:cubicBezTo>
                    <a:pt x="13263" y="1800"/>
                    <a:pt x="13263" y="1800"/>
                    <a:pt x="13263" y="1800"/>
                  </a:cubicBezTo>
                  <a:cubicBezTo>
                    <a:pt x="11368" y="1029"/>
                    <a:pt x="9095" y="257"/>
                    <a:pt x="7200" y="0"/>
                  </a:cubicBezTo>
                  <a:cubicBezTo>
                    <a:pt x="7200" y="0"/>
                    <a:pt x="7200" y="0"/>
                    <a:pt x="7200" y="0"/>
                  </a:cubicBezTo>
                </a:path>
              </a:pathLst>
            </a:custGeom>
            <a:solidFill>
              <a:srgbClr val="F3E05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203" name="Freeform 1000"/>
            <p:cNvGrpSpPr/>
            <p:nvPr/>
          </p:nvGrpSpPr>
          <p:grpSpPr>
            <a:xfrm>
              <a:off x="1921166" y="349646"/>
              <a:ext cx="13338" cy="20013"/>
              <a:chOff x="0" y="0"/>
              <a:chExt cx="13337" cy="20011"/>
            </a:xfrm>
          </p:grpSpPr>
          <p:sp>
            <p:nvSpPr>
              <p:cNvPr id="1201" name="線條"/>
              <p:cNvSpPr/>
              <p:nvPr/>
            </p:nvSpPr>
            <p:spPr>
              <a:xfrm>
                <a:off x="-1" y="-1"/>
                <a:ext cx="13339" cy="20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100" y="0"/>
                    </a:moveTo>
                    <a:lnTo>
                      <a:pt x="6300" y="1200"/>
                    </a:lnTo>
                    <a:lnTo>
                      <a:pt x="0" y="21600"/>
                    </a:lnTo>
                    <a:lnTo>
                      <a:pt x="21600" y="3000"/>
                    </a:lnTo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02" name="線條"/>
              <p:cNvSpPr/>
              <p:nvPr/>
            </p:nvSpPr>
            <p:spPr>
              <a:xfrm>
                <a:off x="-1" y="-1"/>
                <a:ext cx="13339" cy="20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3000"/>
                    </a:moveTo>
                    <a:lnTo>
                      <a:pt x="0" y="21600"/>
                    </a:lnTo>
                    <a:lnTo>
                      <a:pt x="6300" y="1200"/>
                    </a:lnTo>
                    <a:lnTo>
                      <a:pt x="8100" y="0"/>
                    </a:lnTo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204" name="Freeform 1002"/>
            <p:cNvSpPr/>
            <p:nvPr/>
          </p:nvSpPr>
          <p:spPr>
            <a:xfrm>
              <a:off x="1921166" y="349646"/>
              <a:ext cx="13338" cy="20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8640" y="0"/>
                    <a:pt x="8640" y="0"/>
                    <a:pt x="8640" y="0"/>
                  </a:cubicBezTo>
                  <a:cubicBezTo>
                    <a:pt x="6480" y="1440"/>
                    <a:pt x="6480" y="1440"/>
                    <a:pt x="6480" y="144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880"/>
                    <a:pt x="21600" y="2880"/>
                    <a:pt x="21600" y="2880"/>
                  </a:cubicBezTo>
                  <a:cubicBezTo>
                    <a:pt x="17280" y="1440"/>
                    <a:pt x="12960" y="0"/>
                    <a:pt x="864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5" name="Freeform 1003"/>
            <p:cNvSpPr/>
            <p:nvPr/>
          </p:nvSpPr>
          <p:spPr>
            <a:xfrm>
              <a:off x="1760559" y="708743"/>
              <a:ext cx="116967" cy="367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4" h="21600" extrusionOk="0">
                  <a:moveTo>
                    <a:pt x="15026" y="0"/>
                  </a:moveTo>
                  <a:cubicBezTo>
                    <a:pt x="8922" y="8594"/>
                    <a:pt x="8922" y="8594"/>
                    <a:pt x="8922" y="8594"/>
                  </a:cubicBezTo>
                  <a:cubicBezTo>
                    <a:pt x="8452" y="9523"/>
                    <a:pt x="8452" y="9523"/>
                    <a:pt x="8452" y="9523"/>
                  </a:cubicBezTo>
                  <a:cubicBezTo>
                    <a:pt x="7983" y="10065"/>
                    <a:pt x="7983" y="10065"/>
                    <a:pt x="7983" y="10065"/>
                  </a:cubicBezTo>
                  <a:cubicBezTo>
                    <a:pt x="7513" y="10684"/>
                    <a:pt x="7513" y="10684"/>
                    <a:pt x="7513" y="10684"/>
                  </a:cubicBezTo>
                  <a:cubicBezTo>
                    <a:pt x="6339" y="12465"/>
                    <a:pt x="6339" y="12465"/>
                    <a:pt x="6339" y="12465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35" y="21600"/>
                    <a:pt x="235" y="21600"/>
                    <a:pt x="470" y="21600"/>
                  </a:cubicBezTo>
                  <a:cubicBezTo>
                    <a:pt x="1174" y="21600"/>
                    <a:pt x="1878" y="21445"/>
                    <a:pt x="2113" y="21135"/>
                  </a:cubicBezTo>
                  <a:cubicBezTo>
                    <a:pt x="9391" y="14090"/>
                    <a:pt x="9391" y="14090"/>
                    <a:pt x="9391" y="14090"/>
                  </a:cubicBezTo>
                  <a:cubicBezTo>
                    <a:pt x="11504" y="12077"/>
                    <a:pt x="11504" y="12077"/>
                    <a:pt x="11504" y="12077"/>
                  </a:cubicBezTo>
                  <a:cubicBezTo>
                    <a:pt x="12209" y="11458"/>
                    <a:pt x="12209" y="11458"/>
                    <a:pt x="12209" y="11458"/>
                  </a:cubicBezTo>
                  <a:cubicBezTo>
                    <a:pt x="13148" y="10452"/>
                    <a:pt x="13148" y="10452"/>
                    <a:pt x="13148" y="10452"/>
                  </a:cubicBezTo>
                  <a:cubicBezTo>
                    <a:pt x="13852" y="9910"/>
                    <a:pt x="13852" y="9910"/>
                    <a:pt x="13852" y="9910"/>
                  </a:cubicBezTo>
                  <a:cubicBezTo>
                    <a:pt x="15965" y="7665"/>
                    <a:pt x="15965" y="7665"/>
                    <a:pt x="15965" y="7665"/>
                  </a:cubicBezTo>
                  <a:cubicBezTo>
                    <a:pt x="16670" y="7123"/>
                    <a:pt x="16670" y="7123"/>
                    <a:pt x="16670" y="7123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426" y="3329"/>
                  </a:cubicBezTo>
                  <a:cubicBezTo>
                    <a:pt x="20426" y="3329"/>
                    <a:pt x="20426" y="3329"/>
                    <a:pt x="20661" y="3329"/>
                  </a:cubicBezTo>
                  <a:cubicBezTo>
                    <a:pt x="20661" y="3329"/>
                    <a:pt x="20661" y="3329"/>
                    <a:pt x="20661" y="3329"/>
                  </a:cubicBezTo>
                  <a:cubicBezTo>
                    <a:pt x="20661" y="3329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252"/>
                  </a:cubicBezTo>
                  <a:cubicBezTo>
                    <a:pt x="20661" y="3252"/>
                    <a:pt x="20661" y="3252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174"/>
                    <a:pt x="20661" y="3174"/>
                    <a:pt x="20661" y="3174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0661" y="3097"/>
                    <a:pt x="20661" y="3097"/>
                    <a:pt x="20661" y="3097"/>
                  </a:cubicBezTo>
                  <a:cubicBezTo>
                    <a:pt x="21600" y="1703"/>
                    <a:pt x="19017" y="310"/>
                    <a:pt x="15026" y="0"/>
                  </a:cubicBezTo>
                  <a:cubicBezTo>
                    <a:pt x="15026" y="0"/>
                    <a:pt x="15026" y="0"/>
                    <a:pt x="15026" y="0"/>
                  </a:cubicBezTo>
                </a:path>
              </a:pathLst>
            </a:custGeom>
            <a:solidFill>
              <a:srgbClr val="AF070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6" name="Freeform 1004"/>
            <p:cNvSpPr/>
            <p:nvPr/>
          </p:nvSpPr>
          <p:spPr>
            <a:xfrm>
              <a:off x="1869524" y="7571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21600" y="21600"/>
                  </a:cubicBezTo>
                  <a:moveTo>
                    <a:pt x="21600" y="14400"/>
                  </a:moveTo>
                  <a:cubicBezTo>
                    <a:pt x="21600" y="14400"/>
                    <a:pt x="21600" y="21600"/>
                    <a:pt x="21600" y="21600"/>
                  </a:cubicBezTo>
                  <a:cubicBezTo>
                    <a:pt x="21600" y="216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144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14400"/>
                  </a:cubicBezTo>
                  <a:moveTo>
                    <a:pt x="21600" y="7200"/>
                  </a:moveTo>
                  <a:cubicBezTo>
                    <a:pt x="21600" y="14400"/>
                    <a:pt x="21600" y="14400"/>
                    <a:pt x="21600" y="14400"/>
                  </a:cubicBezTo>
                  <a:cubicBezTo>
                    <a:pt x="21600" y="14400"/>
                    <a:pt x="21600" y="144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7200"/>
                  </a:move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moveTo>
                    <a:pt x="216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4F21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7" name="Freeform 1005"/>
            <p:cNvSpPr/>
            <p:nvPr/>
          </p:nvSpPr>
          <p:spPr>
            <a:xfrm>
              <a:off x="17301" y="1038765"/>
              <a:ext cx="1678407" cy="792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7" h="21476" extrusionOk="0">
                  <a:moveTo>
                    <a:pt x="21529" y="693"/>
                  </a:moveTo>
                  <a:cubicBezTo>
                    <a:pt x="21529" y="693"/>
                    <a:pt x="21529" y="693"/>
                    <a:pt x="21529" y="728"/>
                  </a:cubicBezTo>
                  <a:cubicBezTo>
                    <a:pt x="21529" y="764"/>
                    <a:pt x="21512" y="835"/>
                    <a:pt x="21512" y="906"/>
                  </a:cubicBezTo>
                  <a:cubicBezTo>
                    <a:pt x="21495" y="1013"/>
                    <a:pt x="21462" y="1192"/>
                    <a:pt x="21428" y="1441"/>
                  </a:cubicBezTo>
                  <a:cubicBezTo>
                    <a:pt x="21360" y="1940"/>
                    <a:pt x="21259" y="2617"/>
                    <a:pt x="21090" y="3473"/>
                  </a:cubicBezTo>
                  <a:cubicBezTo>
                    <a:pt x="20905" y="4328"/>
                    <a:pt x="20685" y="5326"/>
                    <a:pt x="20365" y="6431"/>
                  </a:cubicBezTo>
                  <a:cubicBezTo>
                    <a:pt x="20044" y="7500"/>
                    <a:pt x="19656" y="8712"/>
                    <a:pt x="19184" y="9889"/>
                  </a:cubicBezTo>
                  <a:cubicBezTo>
                    <a:pt x="18694" y="11100"/>
                    <a:pt x="18120" y="12312"/>
                    <a:pt x="17462" y="13453"/>
                  </a:cubicBezTo>
                  <a:cubicBezTo>
                    <a:pt x="16804" y="14594"/>
                    <a:pt x="16062" y="15663"/>
                    <a:pt x="15252" y="16590"/>
                  </a:cubicBezTo>
                  <a:cubicBezTo>
                    <a:pt x="14442" y="17516"/>
                    <a:pt x="13564" y="18336"/>
                    <a:pt x="12653" y="19013"/>
                  </a:cubicBezTo>
                  <a:cubicBezTo>
                    <a:pt x="12180" y="19334"/>
                    <a:pt x="11725" y="19655"/>
                    <a:pt x="11252" y="19904"/>
                  </a:cubicBezTo>
                  <a:cubicBezTo>
                    <a:pt x="11016" y="20047"/>
                    <a:pt x="10780" y="20154"/>
                    <a:pt x="10544" y="20296"/>
                  </a:cubicBezTo>
                  <a:cubicBezTo>
                    <a:pt x="10172" y="20439"/>
                    <a:pt x="10172" y="20439"/>
                    <a:pt x="10172" y="20439"/>
                  </a:cubicBezTo>
                  <a:cubicBezTo>
                    <a:pt x="9818" y="20617"/>
                    <a:pt x="9818" y="20617"/>
                    <a:pt x="9818" y="20617"/>
                  </a:cubicBezTo>
                  <a:cubicBezTo>
                    <a:pt x="8856" y="21045"/>
                    <a:pt x="7894" y="21330"/>
                    <a:pt x="6916" y="21437"/>
                  </a:cubicBezTo>
                  <a:cubicBezTo>
                    <a:pt x="5954" y="21544"/>
                    <a:pt x="4992" y="21437"/>
                    <a:pt x="4097" y="21009"/>
                  </a:cubicBezTo>
                  <a:cubicBezTo>
                    <a:pt x="3186" y="20582"/>
                    <a:pt x="2342" y="19833"/>
                    <a:pt x="1684" y="18693"/>
                  </a:cubicBezTo>
                  <a:cubicBezTo>
                    <a:pt x="1364" y="18122"/>
                    <a:pt x="1077" y="17481"/>
                    <a:pt x="841" y="16803"/>
                  </a:cubicBezTo>
                  <a:cubicBezTo>
                    <a:pt x="604" y="16091"/>
                    <a:pt x="436" y="15378"/>
                    <a:pt x="301" y="14629"/>
                  </a:cubicBezTo>
                  <a:cubicBezTo>
                    <a:pt x="47" y="13168"/>
                    <a:pt x="-37" y="11742"/>
                    <a:pt x="14" y="10459"/>
                  </a:cubicBezTo>
                  <a:cubicBezTo>
                    <a:pt x="64" y="9211"/>
                    <a:pt x="250" y="8142"/>
                    <a:pt x="436" y="7358"/>
                  </a:cubicBezTo>
                  <a:cubicBezTo>
                    <a:pt x="621" y="6538"/>
                    <a:pt x="824" y="5968"/>
                    <a:pt x="976" y="5611"/>
                  </a:cubicBezTo>
                  <a:cubicBezTo>
                    <a:pt x="1111" y="5219"/>
                    <a:pt x="1212" y="5041"/>
                    <a:pt x="1212" y="5041"/>
                  </a:cubicBezTo>
                  <a:cubicBezTo>
                    <a:pt x="1212" y="5041"/>
                    <a:pt x="1111" y="5219"/>
                    <a:pt x="976" y="5611"/>
                  </a:cubicBezTo>
                  <a:cubicBezTo>
                    <a:pt x="841" y="5968"/>
                    <a:pt x="638" y="6574"/>
                    <a:pt x="452" y="7358"/>
                  </a:cubicBezTo>
                  <a:cubicBezTo>
                    <a:pt x="284" y="8178"/>
                    <a:pt x="115" y="9247"/>
                    <a:pt x="64" y="10494"/>
                  </a:cubicBezTo>
                  <a:cubicBezTo>
                    <a:pt x="14" y="11706"/>
                    <a:pt x="115" y="13168"/>
                    <a:pt x="385" y="14558"/>
                  </a:cubicBezTo>
                  <a:cubicBezTo>
                    <a:pt x="520" y="15271"/>
                    <a:pt x="689" y="15984"/>
                    <a:pt x="925" y="16661"/>
                  </a:cubicBezTo>
                  <a:cubicBezTo>
                    <a:pt x="1161" y="17338"/>
                    <a:pt x="1431" y="17944"/>
                    <a:pt x="1769" y="18479"/>
                  </a:cubicBezTo>
                  <a:cubicBezTo>
                    <a:pt x="2410" y="19548"/>
                    <a:pt x="3237" y="20296"/>
                    <a:pt x="4131" y="20653"/>
                  </a:cubicBezTo>
                  <a:cubicBezTo>
                    <a:pt x="5009" y="21045"/>
                    <a:pt x="5954" y="21116"/>
                    <a:pt x="6916" y="20974"/>
                  </a:cubicBezTo>
                  <a:cubicBezTo>
                    <a:pt x="7861" y="20831"/>
                    <a:pt x="8822" y="20510"/>
                    <a:pt x="9767" y="20047"/>
                  </a:cubicBezTo>
                  <a:cubicBezTo>
                    <a:pt x="10122" y="19869"/>
                    <a:pt x="10122" y="19869"/>
                    <a:pt x="10122" y="19869"/>
                  </a:cubicBezTo>
                  <a:cubicBezTo>
                    <a:pt x="10476" y="19691"/>
                    <a:pt x="10476" y="19691"/>
                    <a:pt x="10476" y="19691"/>
                  </a:cubicBezTo>
                  <a:cubicBezTo>
                    <a:pt x="10712" y="19584"/>
                    <a:pt x="10949" y="19441"/>
                    <a:pt x="11168" y="19298"/>
                  </a:cubicBezTo>
                  <a:cubicBezTo>
                    <a:pt x="11640" y="19013"/>
                    <a:pt x="12096" y="18728"/>
                    <a:pt x="12535" y="18372"/>
                  </a:cubicBezTo>
                  <a:cubicBezTo>
                    <a:pt x="13429" y="17694"/>
                    <a:pt x="14290" y="16839"/>
                    <a:pt x="15066" y="15912"/>
                  </a:cubicBezTo>
                  <a:cubicBezTo>
                    <a:pt x="15859" y="14950"/>
                    <a:pt x="16568" y="13881"/>
                    <a:pt x="17192" y="12776"/>
                  </a:cubicBezTo>
                  <a:cubicBezTo>
                    <a:pt x="17834" y="11635"/>
                    <a:pt x="18374" y="10459"/>
                    <a:pt x="18829" y="9283"/>
                  </a:cubicBezTo>
                  <a:cubicBezTo>
                    <a:pt x="19285" y="8106"/>
                    <a:pt x="19656" y="6966"/>
                    <a:pt x="19943" y="5896"/>
                  </a:cubicBezTo>
                  <a:cubicBezTo>
                    <a:pt x="20230" y="4827"/>
                    <a:pt x="20449" y="3865"/>
                    <a:pt x="20601" y="3045"/>
                  </a:cubicBezTo>
                  <a:cubicBezTo>
                    <a:pt x="20770" y="2225"/>
                    <a:pt x="20871" y="1584"/>
                    <a:pt x="20922" y="1120"/>
                  </a:cubicBezTo>
                  <a:cubicBezTo>
                    <a:pt x="20955" y="906"/>
                    <a:pt x="20972" y="728"/>
                    <a:pt x="20989" y="621"/>
                  </a:cubicBezTo>
                  <a:cubicBezTo>
                    <a:pt x="20989" y="514"/>
                    <a:pt x="21006" y="443"/>
                    <a:pt x="21006" y="443"/>
                  </a:cubicBezTo>
                  <a:cubicBezTo>
                    <a:pt x="21006" y="443"/>
                    <a:pt x="21006" y="443"/>
                    <a:pt x="21006" y="443"/>
                  </a:cubicBezTo>
                  <a:cubicBezTo>
                    <a:pt x="21040" y="122"/>
                    <a:pt x="21175" y="-56"/>
                    <a:pt x="21327" y="15"/>
                  </a:cubicBezTo>
                  <a:cubicBezTo>
                    <a:pt x="21479" y="87"/>
                    <a:pt x="21563" y="372"/>
                    <a:pt x="21529" y="693"/>
                  </a:cubicBezTo>
                  <a:close/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8" name="Freeform 1006"/>
            <p:cNvSpPr/>
            <p:nvPr/>
          </p:nvSpPr>
          <p:spPr>
            <a:xfrm>
              <a:off x="0" y="1084971"/>
              <a:ext cx="1861317" cy="840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493" extrusionOk="0">
                  <a:moveTo>
                    <a:pt x="21570" y="653"/>
                  </a:moveTo>
                  <a:cubicBezTo>
                    <a:pt x="21570" y="653"/>
                    <a:pt x="21570" y="686"/>
                    <a:pt x="21570" y="720"/>
                  </a:cubicBezTo>
                  <a:cubicBezTo>
                    <a:pt x="21570" y="753"/>
                    <a:pt x="21554" y="787"/>
                    <a:pt x="21554" y="854"/>
                  </a:cubicBezTo>
                  <a:cubicBezTo>
                    <a:pt x="21539" y="989"/>
                    <a:pt x="21509" y="1191"/>
                    <a:pt x="21478" y="1460"/>
                  </a:cubicBezTo>
                  <a:cubicBezTo>
                    <a:pt x="21417" y="1931"/>
                    <a:pt x="21310" y="2671"/>
                    <a:pt x="21143" y="3546"/>
                  </a:cubicBezTo>
                  <a:cubicBezTo>
                    <a:pt x="20975" y="4421"/>
                    <a:pt x="20762" y="5464"/>
                    <a:pt x="20457" y="6608"/>
                  </a:cubicBezTo>
                  <a:cubicBezTo>
                    <a:pt x="20152" y="7752"/>
                    <a:pt x="19771" y="8996"/>
                    <a:pt x="19298" y="10241"/>
                  </a:cubicBezTo>
                  <a:cubicBezTo>
                    <a:pt x="18826" y="11520"/>
                    <a:pt x="18262" y="12765"/>
                    <a:pt x="17606" y="13942"/>
                  </a:cubicBezTo>
                  <a:cubicBezTo>
                    <a:pt x="16951" y="15120"/>
                    <a:pt x="16219" y="16230"/>
                    <a:pt x="15411" y="17172"/>
                  </a:cubicBezTo>
                  <a:cubicBezTo>
                    <a:pt x="14588" y="18114"/>
                    <a:pt x="13719" y="18922"/>
                    <a:pt x="12805" y="19561"/>
                  </a:cubicBezTo>
                  <a:cubicBezTo>
                    <a:pt x="11890" y="20200"/>
                    <a:pt x="10945" y="20705"/>
                    <a:pt x="9984" y="21041"/>
                  </a:cubicBezTo>
                  <a:cubicBezTo>
                    <a:pt x="9024" y="21378"/>
                    <a:pt x="8049" y="21546"/>
                    <a:pt x="7088" y="21479"/>
                  </a:cubicBezTo>
                  <a:cubicBezTo>
                    <a:pt x="6128" y="21411"/>
                    <a:pt x="5183" y="21075"/>
                    <a:pt x="4314" y="20469"/>
                  </a:cubicBezTo>
                  <a:cubicBezTo>
                    <a:pt x="3445" y="19830"/>
                    <a:pt x="2637" y="18955"/>
                    <a:pt x="1982" y="17811"/>
                  </a:cubicBezTo>
                  <a:cubicBezTo>
                    <a:pt x="1311" y="16701"/>
                    <a:pt x="793" y="15322"/>
                    <a:pt x="442" y="13909"/>
                  </a:cubicBezTo>
                  <a:cubicBezTo>
                    <a:pt x="274" y="13168"/>
                    <a:pt x="152" y="12462"/>
                    <a:pt x="91" y="11722"/>
                  </a:cubicBezTo>
                  <a:cubicBezTo>
                    <a:pt x="15" y="11015"/>
                    <a:pt x="0" y="10309"/>
                    <a:pt x="0" y="9636"/>
                  </a:cubicBezTo>
                  <a:cubicBezTo>
                    <a:pt x="15" y="8996"/>
                    <a:pt x="46" y="8391"/>
                    <a:pt x="107" y="7853"/>
                  </a:cubicBezTo>
                  <a:cubicBezTo>
                    <a:pt x="168" y="7281"/>
                    <a:pt x="244" y="6810"/>
                    <a:pt x="335" y="6372"/>
                  </a:cubicBezTo>
                  <a:cubicBezTo>
                    <a:pt x="518" y="5531"/>
                    <a:pt x="716" y="4925"/>
                    <a:pt x="869" y="4555"/>
                  </a:cubicBezTo>
                  <a:cubicBezTo>
                    <a:pt x="1006" y="4185"/>
                    <a:pt x="1113" y="4017"/>
                    <a:pt x="1113" y="4017"/>
                  </a:cubicBezTo>
                  <a:cubicBezTo>
                    <a:pt x="1113" y="4017"/>
                    <a:pt x="1021" y="4185"/>
                    <a:pt x="869" y="4555"/>
                  </a:cubicBezTo>
                  <a:cubicBezTo>
                    <a:pt x="716" y="4925"/>
                    <a:pt x="518" y="5531"/>
                    <a:pt x="351" y="6406"/>
                  </a:cubicBezTo>
                  <a:cubicBezTo>
                    <a:pt x="274" y="6810"/>
                    <a:pt x="198" y="7314"/>
                    <a:pt x="137" y="7853"/>
                  </a:cubicBezTo>
                  <a:cubicBezTo>
                    <a:pt x="91" y="8391"/>
                    <a:pt x="46" y="8996"/>
                    <a:pt x="46" y="9669"/>
                  </a:cubicBezTo>
                  <a:cubicBezTo>
                    <a:pt x="46" y="9972"/>
                    <a:pt x="61" y="10309"/>
                    <a:pt x="76" y="10645"/>
                  </a:cubicBezTo>
                  <a:cubicBezTo>
                    <a:pt x="76" y="10813"/>
                    <a:pt x="91" y="10982"/>
                    <a:pt x="107" y="11183"/>
                  </a:cubicBezTo>
                  <a:cubicBezTo>
                    <a:pt x="107" y="11251"/>
                    <a:pt x="107" y="11352"/>
                    <a:pt x="122" y="11419"/>
                  </a:cubicBezTo>
                  <a:cubicBezTo>
                    <a:pt x="122" y="11520"/>
                    <a:pt x="137" y="11621"/>
                    <a:pt x="152" y="11688"/>
                  </a:cubicBezTo>
                  <a:cubicBezTo>
                    <a:pt x="213" y="12395"/>
                    <a:pt x="351" y="13135"/>
                    <a:pt x="518" y="13808"/>
                  </a:cubicBezTo>
                  <a:cubicBezTo>
                    <a:pt x="854" y="15221"/>
                    <a:pt x="1387" y="16533"/>
                    <a:pt x="2043" y="17610"/>
                  </a:cubicBezTo>
                  <a:cubicBezTo>
                    <a:pt x="2698" y="18720"/>
                    <a:pt x="3491" y="19561"/>
                    <a:pt x="4360" y="20133"/>
                  </a:cubicBezTo>
                  <a:cubicBezTo>
                    <a:pt x="5213" y="20705"/>
                    <a:pt x="6143" y="21008"/>
                    <a:pt x="7088" y="21075"/>
                  </a:cubicBezTo>
                  <a:cubicBezTo>
                    <a:pt x="8033" y="21109"/>
                    <a:pt x="8994" y="20907"/>
                    <a:pt x="9939" y="20537"/>
                  </a:cubicBezTo>
                  <a:cubicBezTo>
                    <a:pt x="10884" y="20167"/>
                    <a:pt x="11814" y="19662"/>
                    <a:pt x="12713" y="18989"/>
                  </a:cubicBezTo>
                  <a:cubicBezTo>
                    <a:pt x="13612" y="18316"/>
                    <a:pt x="14466" y="17509"/>
                    <a:pt x="15259" y="16533"/>
                  </a:cubicBezTo>
                  <a:cubicBezTo>
                    <a:pt x="16036" y="15591"/>
                    <a:pt x="16753" y="14481"/>
                    <a:pt x="17378" y="13337"/>
                  </a:cubicBezTo>
                  <a:cubicBezTo>
                    <a:pt x="18003" y="12159"/>
                    <a:pt x="18536" y="10914"/>
                    <a:pt x="18978" y="9703"/>
                  </a:cubicBezTo>
                  <a:cubicBezTo>
                    <a:pt x="19435" y="8458"/>
                    <a:pt x="19786" y="7247"/>
                    <a:pt x="20076" y="6137"/>
                  </a:cubicBezTo>
                  <a:cubicBezTo>
                    <a:pt x="20350" y="5026"/>
                    <a:pt x="20563" y="4017"/>
                    <a:pt x="20716" y="3142"/>
                  </a:cubicBezTo>
                  <a:cubicBezTo>
                    <a:pt x="20868" y="2301"/>
                    <a:pt x="20960" y="1628"/>
                    <a:pt x="21021" y="1157"/>
                  </a:cubicBezTo>
                  <a:cubicBezTo>
                    <a:pt x="21051" y="922"/>
                    <a:pt x="21066" y="753"/>
                    <a:pt x="21082" y="619"/>
                  </a:cubicBezTo>
                  <a:cubicBezTo>
                    <a:pt x="21097" y="518"/>
                    <a:pt x="21097" y="451"/>
                    <a:pt x="21097" y="451"/>
                  </a:cubicBezTo>
                  <a:cubicBezTo>
                    <a:pt x="21097" y="451"/>
                    <a:pt x="21097" y="451"/>
                    <a:pt x="21097" y="451"/>
                  </a:cubicBezTo>
                  <a:cubicBezTo>
                    <a:pt x="21127" y="148"/>
                    <a:pt x="21249" y="-54"/>
                    <a:pt x="21387" y="13"/>
                  </a:cubicBezTo>
                  <a:cubicBezTo>
                    <a:pt x="21524" y="81"/>
                    <a:pt x="21600" y="383"/>
                    <a:pt x="21570" y="653"/>
                  </a:cubicBezTo>
                  <a:close/>
                </a:path>
              </a:pathLst>
            </a:custGeom>
            <a:solidFill>
              <a:srgbClr val="F9EF9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9" name="Freeform 1007"/>
            <p:cNvSpPr/>
            <p:nvPr/>
          </p:nvSpPr>
          <p:spPr>
            <a:xfrm>
              <a:off x="7606" y="1149296"/>
              <a:ext cx="1735718" cy="722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07" extrusionOk="0">
                  <a:moveTo>
                    <a:pt x="21526" y="802"/>
                  </a:moveTo>
                  <a:cubicBezTo>
                    <a:pt x="21526" y="802"/>
                    <a:pt x="21526" y="841"/>
                    <a:pt x="21526" y="880"/>
                  </a:cubicBezTo>
                  <a:cubicBezTo>
                    <a:pt x="21510" y="919"/>
                    <a:pt x="21510" y="958"/>
                    <a:pt x="21493" y="1037"/>
                  </a:cubicBezTo>
                  <a:cubicBezTo>
                    <a:pt x="21477" y="1154"/>
                    <a:pt x="21444" y="1350"/>
                    <a:pt x="21412" y="1624"/>
                  </a:cubicBezTo>
                  <a:cubicBezTo>
                    <a:pt x="21330" y="2132"/>
                    <a:pt x="21200" y="2837"/>
                    <a:pt x="21004" y="3737"/>
                  </a:cubicBezTo>
                  <a:cubicBezTo>
                    <a:pt x="20808" y="4598"/>
                    <a:pt x="20547" y="5654"/>
                    <a:pt x="20221" y="6789"/>
                  </a:cubicBezTo>
                  <a:cubicBezTo>
                    <a:pt x="19878" y="7924"/>
                    <a:pt x="19470" y="9137"/>
                    <a:pt x="18981" y="10350"/>
                  </a:cubicBezTo>
                  <a:cubicBezTo>
                    <a:pt x="18475" y="11563"/>
                    <a:pt x="17904" y="12776"/>
                    <a:pt x="17252" y="13911"/>
                  </a:cubicBezTo>
                  <a:cubicBezTo>
                    <a:pt x="16583" y="15084"/>
                    <a:pt x="15849" y="16141"/>
                    <a:pt x="15066" y="17041"/>
                  </a:cubicBezTo>
                  <a:cubicBezTo>
                    <a:pt x="14266" y="17980"/>
                    <a:pt x="13418" y="18763"/>
                    <a:pt x="12537" y="19389"/>
                  </a:cubicBezTo>
                  <a:cubicBezTo>
                    <a:pt x="12096" y="19702"/>
                    <a:pt x="11640" y="20015"/>
                    <a:pt x="11183" y="20250"/>
                  </a:cubicBezTo>
                  <a:cubicBezTo>
                    <a:pt x="10742" y="20484"/>
                    <a:pt x="10286" y="20719"/>
                    <a:pt x="9812" y="20915"/>
                  </a:cubicBezTo>
                  <a:cubicBezTo>
                    <a:pt x="8899" y="21306"/>
                    <a:pt x="7953" y="21502"/>
                    <a:pt x="7039" y="21502"/>
                  </a:cubicBezTo>
                  <a:cubicBezTo>
                    <a:pt x="6109" y="21541"/>
                    <a:pt x="5212" y="21306"/>
                    <a:pt x="4347" y="20758"/>
                  </a:cubicBezTo>
                  <a:cubicBezTo>
                    <a:pt x="3923" y="20484"/>
                    <a:pt x="3515" y="20171"/>
                    <a:pt x="3124" y="19741"/>
                  </a:cubicBezTo>
                  <a:cubicBezTo>
                    <a:pt x="2748" y="19311"/>
                    <a:pt x="2390" y="18802"/>
                    <a:pt x="2063" y="18254"/>
                  </a:cubicBezTo>
                  <a:cubicBezTo>
                    <a:pt x="1394" y="17119"/>
                    <a:pt x="889" y="15711"/>
                    <a:pt x="546" y="14224"/>
                  </a:cubicBezTo>
                  <a:cubicBezTo>
                    <a:pt x="367" y="13519"/>
                    <a:pt x="236" y="12737"/>
                    <a:pt x="154" y="11993"/>
                  </a:cubicBezTo>
                  <a:cubicBezTo>
                    <a:pt x="106" y="11641"/>
                    <a:pt x="73" y="11289"/>
                    <a:pt x="57" y="10937"/>
                  </a:cubicBezTo>
                  <a:cubicBezTo>
                    <a:pt x="24" y="10545"/>
                    <a:pt x="8" y="10193"/>
                    <a:pt x="8" y="9880"/>
                  </a:cubicBezTo>
                  <a:cubicBezTo>
                    <a:pt x="-25" y="8511"/>
                    <a:pt x="57" y="7298"/>
                    <a:pt x="187" y="6398"/>
                  </a:cubicBezTo>
                  <a:cubicBezTo>
                    <a:pt x="318" y="5458"/>
                    <a:pt x="481" y="4793"/>
                    <a:pt x="595" y="4324"/>
                  </a:cubicBezTo>
                  <a:cubicBezTo>
                    <a:pt x="709" y="3893"/>
                    <a:pt x="791" y="3698"/>
                    <a:pt x="791" y="3698"/>
                  </a:cubicBezTo>
                  <a:cubicBezTo>
                    <a:pt x="791" y="3698"/>
                    <a:pt x="709" y="3893"/>
                    <a:pt x="595" y="4363"/>
                  </a:cubicBezTo>
                  <a:cubicBezTo>
                    <a:pt x="481" y="4793"/>
                    <a:pt x="334" y="5458"/>
                    <a:pt x="220" y="6398"/>
                  </a:cubicBezTo>
                  <a:cubicBezTo>
                    <a:pt x="89" y="7337"/>
                    <a:pt x="8" y="8511"/>
                    <a:pt x="57" y="9841"/>
                  </a:cubicBezTo>
                  <a:cubicBezTo>
                    <a:pt x="57" y="10193"/>
                    <a:pt x="73" y="10545"/>
                    <a:pt x="106" y="10898"/>
                  </a:cubicBezTo>
                  <a:cubicBezTo>
                    <a:pt x="138" y="11250"/>
                    <a:pt x="171" y="11602"/>
                    <a:pt x="220" y="11954"/>
                  </a:cubicBezTo>
                  <a:cubicBezTo>
                    <a:pt x="301" y="12698"/>
                    <a:pt x="448" y="13402"/>
                    <a:pt x="611" y="14145"/>
                  </a:cubicBezTo>
                  <a:cubicBezTo>
                    <a:pt x="970" y="15554"/>
                    <a:pt x="1476" y="16924"/>
                    <a:pt x="2128" y="18019"/>
                  </a:cubicBezTo>
                  <a:cubicBezTo>
                    <a:pt x="2781" y="19115"/>
                    <a:pt x="3548" y="19898"/>
                    <a:pt x="4396" y="20406"/>
                  </a:cubicBezTo>
                  <a:cubicBezTo>
                    <a:pt x="5228" y="20876"/>
                    <a:pt x="6125" y="21071"/>
                    <a:pt x="7039" y="21032"/>
                  </a:cubicBezTo>
                  <a:cubicBezTo>
                    <a:pt x="7936" y="20993"/>
                    <a:pt x="8866" y="20719"/>
                    <a:pt x="9780" y="20328"/>
                  </a:cubicBezTo>
                  <a:cubicBezTo>
                    <a:pt x="10220" y="20132"/>
                    <a:pt x="10677" y="19898"/>
                    <a:pt x="11118" y="19624"/>
                  </a:cubicBezTo>
                  <a:cubicBezTo>
                    <a:pt x="11574" y="19350"/>
                    <a:pt x="12015" y="19037"/>
                    <a:pt x="12439" y="18724"/>
                  </a:cubicBezTo>
                  <a:cubicBezTo>
                    <a:pt x="13304" y="18058"/>
                    <a:pt x="14136" y="17237"/>
                    <a:pt x="14902" y="16298"/>
                  </a:cubicBezTo>
                  <a:cubicBezTo>
                    <a:pt x="15669" y="15358"/>
                    <a:pt x="16387" y="14302"/>
                    <a:pt x="17007" y="13167"/>
                  </a:cubicBezTo>
                  <a:cubicBezTo>
                    <a:pt x="17643" y="12032"/>
                    <a:pt x="18198" y="10819"/>
                    <a:pt x="18655" y="9645"/>
                  </a:cubicBezTo>
                  <a:cubicBezTo>
                    <a:pt x="19128" y="8432"/>
                    <a:pt x="19519" y="7258"/>
                    <a:pt x="19829" y="6124"/>
                  </a:cubicBezTo>
                  <a:cubicBezTo>
                    <a:pt x="20139" y="5028"/>
                    <a:pt x="20384" y="4011"/>
                    <a:pt x="20564" y="3189"/>
                  </a:cubicBezTo>
                  <a:cubicBezTo>
                    <a:pt x="20743" y="2328"/>
                    <a:pt x="20857" y="1624"/>
                    <a:pt x="20922" y="1154"/>
                  </a:cubicBezTo>
                  <a:cubicBezTo>
                    <a:pt x="20971" y="919"/>
                    <a:pt x="20988" y="763"/>
                    <a:pt x="21004" y="645"/>
                  </a:cubicBezTo>
                  <a:cubicBezTo>
                    <a:pt x="21020" y="528"/>
                    <a:pt x="21020" y="450"/>
                    <a:pt x="21020" y="450"/>
                  </a:cubicBezTo>
                  <a:cubicBezTo>
                    <a:pt x="21037" y="450"/>
                    <a:pt x="21037" y="450"/>
                    <a:pt x="21037" y="450"/>
                  </a:cubicBezTo>
                  <a:cubicBezTo>
                    <a:pt x="21069" y="98"/>
                    <a:pt x="21216" y="-59"/>
                    <a:pt x="21363" y="19"/>
                  </a:cubicBezTo>
                  <a:cubicBezTo>
                    <a:pt x="21493" y="137"/>
                    <a:pt x="21575" y="489"/>
                    <a:pt x="21526" y="802"/>
                  </a:cubicBezTo>
                  <a:close/>
                </a:path>
              </a:pathLst>
            </a:custGeom>
            <a:solidFill>
              <a:srgbClr val="FD9C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238" name="组合 1074"/>
          <p:cNvGrpSpPr/>
          <p:nvPr/>
        </p:nvGrpSpPr>
        <p:grpSpPr>
          <a:xfrm>
            <a:off x="3603660" y="2055813"/>
            <a:ext cx="1252433" cy="1658715"/>
            <a:chOff x="0" y="0"/>
            <a:chExt cx="1252431" cy="1658714"/>
          </a:xfrm>
        </p:grpSpPr>
        <p:sp>
          <p:nvSpPr>
            <p:cNvPr id="1211" name="Freeform 1040"/>
            <p:cNvSpPr/>
            <p:nvPr/>
          </p:nvSpPr>
          <p:spPr>
            <a:xfrm>
              <a:off x="1" y="1259034"/>
              <a:ext cx="168599" cy="310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2" h="20479" extrusionOk="0">
                  <a:moveTo>
                    <a:pt x="10482" y="197"/>
                  </a:moveTo>
                  <a:cubicBezTo>
                    <a:pt x="7664" y="-305"/>
                    <a:pt x="2029" y="197"/>
                    <a:pt x="151" y="1202"/>
                  </a:cubicBezTo>
                  <a:cubicBezTo>
                    <a:pt x="-788" y="2207"/>
                    <a:pt x="2969" y="7230"/>
                    <a:pt x="2969" y="8235"/>
                  </a:cubicBezTo>
                  <a:cubicBezTo>
                    <a:pt x="3908" y="9239"/>
                    <a:pt x="3908" y="11248"/>
                    <a:pt x="4847" y="12755"/>
                  </a:cubicBezTo>
                  <a:cubicBezTo>
                    <a:pt x="4847" y="14765"/>
                    <a:pt x="5786" y="19286"/>
                    <a:pt x="10482" y="20290"/>
                  </a:cubicBezTo>
                  <a:cubicBezTo>
                    <a:pt x="14238" y="21295"/>
                    <a:pt x="20812" y="18281"/>
                    <a:pt x="20812" y="11751"/>
                  </a:cubicBezTo>
                  <a:cubicBezTo>
                    <a:pt x="19873" y="5723"/>
                    <a:pt x="10482" y="197"/>
                    <a:pt x="10482" y="197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2" name="Freeform 1041"/>
            <p:cNvSpPr/>
            <p:nvPr/>
          </p:nvSpPr>
          <p:spPr>
            <a:xfrm>
              <a:off x="0" y="1262570"/>
              <a:ext cx="130521" cy="3075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93" h="21291" extrusionOk="0">
                  <a:moveTo>
                    <a:pt x="18193" y="20020"/>
                  </a:moveTo>
                  <a:cubicBezTo>
                    <a:pt x="13393" y="18966"/>
                    <a:pt x="12193" y="14224"/>
                    <a:pt x="10993" y="12117"/>
                  </a:cubicBezTo>
                  <a:cubicBezTo>
                    <a:pt x="9793" y="10537"/>
                    <a:pt x="9793" y="8429"/>
                    <a:pt x="9793" y="7376"/>
                  </a:cubicBezTo>
                  <a:cubicBezTo>
                    <a:pt x="9793" y="6322"/>
                    <a:pt x="4993" y="1054"/>
                    <a:pt x="6193" y="0"/>
                  </a:cubicBezTo>
                  <a:cubicBezTo>
                    <a:pt x="6193" y="0"/>
                    <a:pt x="6193" y="0"/>
                    <a:pt x="6193" y="0"/>
                  </a:cubicBezTo>
                  <a:cubicBezTo>
                    <a:pt x="3793" y="0"/>
                    <a:pt x="1393" y="527"/>
                    <a:pt x="193" y="1054"/>
                  </a:cubicBezTo>
                  <a:cubicBezTo>
                    <a:pt x="-1007" y="2107"/>
                    <a:pt x="3793" y="7376"/>
                    <a:pt x="3793" y="8429"/>
                  </a:cubicBezTo>
                  <a:cubicBezTo>
                    <a:pt x="4993" y="9483"/>
                    <a:pt x="4993" y="11590"/>
                    <a:pt x="6193" y="13171"/>
                  </a:cubicBezTo>
                  <a:cubicBezTo>
                    <a:pt x="6193" y="15278"/>
                    <a:pt x="7393" y="20020"/>
                    <a:pt x="13393" y="21073"/>
                  </a:cubicBezTo>
                  <a:cubicBezTo>
                    <a:pt x="14593" y="21600"/>
                    <a:pt x="18193" y="21073"/>
                    <a:pt x="20593" y="20546"/>
                  </a:cubicBezTo>
                  <a:cubicBezTo>
                    <a:pt x="19393" y="20020"/>
                    <a:pt x="19393" y="20020"/>
                    <a:pt x="18193" y="2002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3" name="Freeform 1042"/>
            <p:cNvSpPr/>
            <p:nvPr/>
          </p:nvSpPr>
          <p:spPr>
            <a:xfrm>
              <a:off x="85187" y="843593"/>
              <a:ext cx="549387" cy="648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0689" extrusionOk="0">
                  <a:moveTo>
                    <a:pt x="16274" y="20"/>
                  </a:moveTo>
                  <a:cubicBezTo>
                    <a:pt x="15682" y="-465"/>
                    <a:pt x="10652" y="8029"/>
                    <a:pt x="8581" y="9486"/>
                  </a:cubicBezTo>
                  <a:cubicBezTo>
                    <a:pt x="7397" y="10456"/>
                    <a:pt x="1775" y="12398"/>
                    <a:pt x="0" y="13126"/>
                  </a:cubicBezTo>
                  <a:cubicBezTo>
                    <a:pt x="296" y="14582"/>
                    <a:pt x="592" y="16038"/>
                    <a:pt x="888" y="17495"/>
                  </a:cubicBezTo>
                  <a:cubicBezTo>
                    <a:pt x="1184" y="18465"/>
                    <a:pt x="1479" y="19193"/>
                    <a:pt x="2071" y="20164"/>
                  </a:cubicBezTo>
                  <a:cubicBezTo>
                    <a:pt x="2071" y="20407"/>
                    <a:pt x="2071" y="20407"/>
                    <a:pt x="2071" y="20407"/>
                  </a:cubicBezTo>
                  <a:cubicBezTo>
                    <a:pt x="2071" y="20650"/>
                    <a:pt x="2367" y="20650"/>
                    <a:pt x="2367" y="20650"/>
                  </a:cubicBezTo>
                  <a:cubicBezTo>
                    <a:pt x="3255" y="21135"/>
                    <a:pt x="12132" y="17009"/>
                    <a:pt x="13611" y="16524"/>
                  </a:cubicBezTo>
                  <a:cubicBezTo>
                    <a:pt x="15090" y="15796"/>
                    <a:pt x="20712" y="11670"/>
                    <a:pt x="21304" y="8272"/>
                  </a:cubicBezTo>
                  <a:cubicBezTo>
                    <a:pt x="21600" y="6088"/>
                    <a:pt x="16570" y="263"/>
                    <a:pt x="16274" y="2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4" name="Freeform 1043"/>
            <p:cNvSpPr/>
            <p:nvPr/>
          </p:nvSpPr>
          <p:spPr>
            <a:xfrm>
              <a:off x="115107" y="889785"/>
              <a:ext cx="519787" cy="601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4" h="21110" extrusionOk="0">
                  <a:moveTo>
                    <a:pt x="17217" y="0"/>
                  </a:moveTo>
                  <a:cubicBezTo>
                    <a:pt x="18470" y="1600"/>
                    <a:pt x="19409" y="3733"/>
                    <a:pt x="19409" y="4800"/>
                  </a:cubicBezTo>
                  <a:cubicBezTo>
                    <a:pt x="18783" y="8533"/>
                    <a:pt x="12522" y="13067"/>
                    <a:pt x="11270" y="13600"/>
                  </a:cubicBezTo>
                  <a:cubicBezTo>
                    <a:pt x="10017" y="14400"/>
                    <a:pt x="2504" y="17867"/>
                    <a:pt x="0" y="18400"/>
                  </a:cubicBezTo>
                  <a:cubicBezTo>
                    <a:pt x="313" y="19200"/>
                    <a:pt x="626" y="19733"/>
                    <a:pt x="939" y="20533"/>
                  </a:cubicBezTo>
                  <a:cubicBezTo>
                    <a:pt x="939" y="20800"/>
                    <a:pt x="939" y="20800"/>
                    <a:pt x="939" y="20800"/>
                  </a:cubicBezTo>
                  <a:cubicBezTo>
                    <a:pt x="939" y="21067"/>
                    <a:pt x="1252" y="21067"/>
                    <a:pt x="1252" y="21067"/>
                  </a:cubicBezTo>
                  <a:cubicBezTo>
                    <a:pt x="2191" y="21600"/>
                    <a:pt x="11583" y="17067"/>
                    <a:pt x="13148" y="16533"/>
                  </a:cubicBezTo>
                  <a:cubicBezTo>
                    <a:pt x="14713" y="15733"/>
                    <a:pt x="20661" y="11200"/>
                    <a:pt x="21287" y="7467"/>
                  </a:cubicBezTo>
                  <a:cubicBezTo>
                    <a:pt x="21600" y="5867"/>
                    <a:pt x="19096" y="2133"/>
                    <a:pt x="17217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5" name="Freeform 1044"/>
            <p:cNvSpPr/>
            <p:nvPr/>
          </p:nvSpPr>
          <p:spPr>
            <a:xfrm>
              <a:off x="840434" y="1480089"/>
              <a:ext cx="306874" cy="178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0" h="19510" extrusionOk="0">
                  <a:moveTo>
                    <a:pt x="0" y="11093"/>
                  </a:moveTo>
                  <a:cubicBezTo>
                    <a:pt x="0" y="13585"/>
                    <a:pt x="527" y="18569"/>
                    <a:pt x="1580" y="19400"/>
                  </a:cubicBezTo>
                  <a:cubicBezTo>
                    <a:pt x="2634" y="20231"/>
                    <a:pt x="7902" y="16077"/>
                    <a:pt x="8956" y="16077"/>
                  </a:cubicBezTo>
                  <a:cubicBezTo>
                    <a:pt x="10010" y="15246"/>
                    <a:pt x="12117" y="15246"/>
                    <a:pt x="13698" y="14416"/>
                  </a:cubicBezTo>
                  <a:cubicBezTo>
                    <a:pt x="15278" y="13585"/>
                    <a:pt x="20546" y="11923"/>
                    <a:pt x="21073" y="7769"/>
                  </a:cubicBezTo>
                  <a:cubicBezTo>
                    <a:pt x="21600" y="4446"/>
                    <a:pt x="18439" y="-1369"/>
                    <a:pt x="11590" y="293"/>
                  </a:cubicBezTo>
                  <a:cubicBezTo>
                    <a:pt x="5268" y="1954"/>
                    <a:pt x="0" y="11093"/>
                    <a:pt x="0" y="11093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6" name="Freeform 1045"/>
            <p:cNvSpPr/>
            <p:nvPr/>
          </p:nvSpPr>
          <p:spPr>
            <a:xfrm>
              <a:off x="848594" y="1513814"/>
              <a:ext cx="300903" cy="144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2" h="20663" extrusionOk="0">
                  <a:moveTo>
                    <a:pt x="19980" y="0"/>
                  </a:moveTo>
                  <a:cubicBezTo>
                    <a:pt x="19980" y="0"/>
                    <a:pt x="19980" y="1080"/>
                    <a:pt x="19980" y="1080"/>
                  </a:cubicBezTo>
                  <a:cubicBezTo>
                    <a:pt x="19440" y="6480"/>
                    <a:pt x="14580" y="7560"/>
                    <a:pt x="12420" y="9720"/>
                  </a:cubicBezTo>
                  <a:cubicBezTo>
                    <a:pt x="10800" y="10800"/>
                    <a:pt x="8640" y="10800"/>
                    <a:pt x="7560" y="11880"/>
                  </a:cubicBezTo>
                  <a:cubicBezTo>
                    <a:pt x="6480" y="11880"/>
                    <a:pt x="1620" y="17280"/>
                    <a:pt x="0" y="16200"/>
                  </a:cubicBezTo>
                  <a:cubicBezTo>
                    <a:pt x="0" y="16200"/>
                    <a:pt x="0" y="16200"/>
                    <a:pt x="0" y="15120"/>
                  </a:cubicBezTo>
                  <a:cubicBezTo>
                    <a:pt x="0" y="18360"/>
                    <a:pt x="540" y="20520"/>
                    <a:pt x="1080" y="20520"/>
                  </a:cubicBezTo>
                  <a:cubicBezTo>
                    <a:pt x="2160" y="21600"/>
                    <a:pt x="7560" y="16200"/>
                    <a:pt x="8640" y="16200"/>
                  </a:cubicBezTo>
                  <a:cubicBezTo>
                    <a:pt x="9720" y="15120"/>
                    <a:pt x="11880" y="15120"/>
                    <a:pt x="13500" y="14040"/>
                  </a:cubicBezTo>
                  <a:cubicBezTo>
                    <a:pt x="15120" y="12960"/>
                    <a:pt x="20520" y="10800"/>
                    <a:pt x="21060" y="5400"/>
                  </a:cubicBezTo>
                  <a:cubicBezTo>
                    <a:pt x="21600" y="4320"/>
                    <a:pt x="21060" y="2160"/>
                    <a:pt x="19980" y="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7" name="Freeform 1046"/>
            <p:cNvSpPr/>
            <p:nvPr/>
          </p:nvSpPr>
          <p:spPr>
            <a:xfrm>
              <a:off x="473645" y="806339"/>
              <a:ext cx="575707" cy="794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9" h="21091" extrusionOk="0">
                  <a:moveTo>
                    <a:pt x="283" y="202"/>
                  </a:moveTo>
                  <a:cubicBezTo>
                    <a:pt x="11083" y="0"/>
                    <a:pt x="11083" y="0"/>
                    <a:pt x="11083" y="0"/>
                  </a:cubicBezTo>
                  <a:cubicBezTo>
                    <a:pt x="11083" y="0"/>
                    <a:pt x="14593" y="5854"/>
                    <a:pt x="15403" y="7065"/>
                  </a:cubicBezTo>
                  <a:cubicBezTo>
                    <a:pt x="15943" y="8277"/>
                    <a:pt x="21073" y="17361"/>
                    <a:pt x="20263" y="18370"/>
                  </a:cubicBezTo>
                  <a:cubicBezTo>
                    <a:pt x="19453" y="19178"/>
                    <a:pt x="12973" y="21600"/>
                    <a:pt x="12703" y="20994"/>
                  </a:cubicBezTo>
                  <a:cubicBezTo>
                    <a:pt x="12163" y="20389"/>
                    <a:pt x="7843" y="12314"/>
                    <a:pt x="7573" y="11708"/>
                  </a:cubicBezTo>
                  <a:cubicBezTo>
                    <a:pt x="7303" y="10901"/>
                    <a:pt x="2443" y="6864"/>
                    <a:pt x="1633" y="5249"/>
                  </a:cubicBezTo>
                  <a:cubicBezTo>
                    <a:pt x="553" y="3634"/>
                    <a:pt x="-527" y="202"/>
                    <a:pt x="283" y="2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8" name="Freeform 1047"/>
            <p:cNvSpPr/>
            <p:nvPr/>
          </p:nvSpPr>
          <p:spPr>
            <a:xfrm>
              <a:off x="504970" y="981394"/>
              <a:ext cx="190400" cy="281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864" y="584"/>
                    <a:pt x="864" y="1168"/>
                    <a:pt x="1728" y="1751"/>
                  </a:cubicBezTo>
                  <a:cubicBezTo>
                    <a:pt x="4320" y="6422"/>
                    <a:pt x="19872" y="18097"/>
                    <a:pt x="20736" y="20432"/>
                  </a:cubicBezTo>
                  <a:cubicBezTo>
                    <a:pt x="20736" y="20432"/>
                    <a:pt x="20736" y="21016"/>
                    <a:pt x="21600" y="21600"/>
                  </a:cubicBezTo>
                  <a:cubicBezTo>
                    <a:pt x="21600" y="19265"/>
                    <a:pt x="21600" y="18097"/>
                    <a:pt x="20736" y="15762"/>
                  </a:cubicBezTo>
                  <a:cubicBezTo>
                    <a:pt x="20736" y="15178"/>
                    <a:pt x="19872" y="12259"/>
                    <a:pt x="16416" y="10508"/>
                  </a:cubicBezTo>
                  <a:cubicBezTo>
                    <a:pt x="10368" y="7589"/>
                    <a:pt x="4320" y="467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9" name="Freeform 1048"/>
            <p:cNvSpPr/>
            <p:nvPr/>
          </p:nvSpPr>
          <p:spPr>
            <a:xfrm>
              <a:off x="680862" y="806339"/>
              <a:ext cx="368522" cy="794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5" h="21091" extrusionOk="0">
                  <a:moveTo>
                    <a:pt x="12706" y="7065"/>
                  </a:moveTo>
                  <a:cubicBezTo>
                    <a:pt x="11435" y="5854"/>
                    <a:pt x="5929" y="0"/>
                    <a:pt x="5929" y="0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1271" y="2019"/>
                    <a:pt x="8471" y="4441"/>
                    <a:pt x="11435" y="8479"/>
                  </a:cubicBezTo>
                  <a:cubicBezTo>
                    <a:pt x="12282" y="9892"/>
                    <a:pt x="14400" y="16755"/>
                    <a:pt x="13129" y="17563"/>
                  </a:cubicBezTo>
                  <a:cubicBezTo>
                    <a:pt x="12706" y="18168"/>
                    <a:pt x="10588" y="19379"/>
                    <a:pt x="7200" y="19985"/>
                  </a:cubicBezTo>
                  <a:cubicBezTo>
                    <a:pt x="8047" y="20591"/>
                    <a:pt x="8047" y="20994"/>
                    <a:pt x="8471" y="20994"/>
                  </a:cubicBezTo>
                  <a:cubicBezTo>
                    <a:pt x="8894" y="21600"/>
                    <a:pt x="19059" y="19178"/>
                    <a:pt x="20329" y="18370"/>
                  </a:cubicBezTo>
                  <a:cubicBezTo>
                    <a:pt x="21600" y="17361"/>
                    <a:pt x="13553" y="8277"/>
                    <a:pt x="12706" y="7065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0" name="Freeform 1049"/>
            <p:cNvSpPr/>
            <p:nvPr/>
          </p:nvSpPr>
          <p:spPr>
            <a:xfrm>
              <a:off x="1092485" y="102706"/>
              <a:ext cx="159948" cy="183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42" h="19353" extrusionOk="0">
                  <a:moveTo>
                    <a:pt x="13148" y="431"/>
                  </a:moveTo>
                  <a:cubicBezTo>
                    <a:pt x="9391" y="-1169"/>
                    <a:pt x="6574" y="2031"/>
                    <a:pt x="4696" y="4431"/>
                  </a:cubicBezTo>
                  <a:cubicBezTo>
                    <a:pt x="3757" y="3631"/>
                    <a:pt x="2817" y="2831"/>
                    <a:pt x="1878" y="2831"/>
                  </a:cubicBezTo>
                  <a:cubicBezTo>
                    <a:pt x="0" y="3631"/>
                    <a:pt x="0" y="3631"/>
                    <a:pt x="0" y="6831"/>
                  </a:cubicBezTo>
                  <a:cubicBezTo>
                    <a:pt x="939" y="10031"/>
                    <a:pt x="1878" y="12431"/>
                    <a:pt x="1878" y="12431"/>
                  </a:cubicBezTo>
                  <a:cubicBezTo>
                    <a:pt x="1878" y="12431"/>
                    <a:pt x="1878" y="12431"/>
                    <a:pt x="1878" y="12431"/>
                  </a:cubicBezTo>
                  <a:cubicBezTo>
                    <a:pt x="2817" y="12431"/>
                    <a:pt x="2817" y="12431"/>
                    <a:pt x="2817" y="12431"/>
                  </a:cubicBezTo>
                  <a:cubicBezTo>
                    <a:pt x="2817" y="12431"/>
                    <a:pt x="2817" y="16431"/>
                    <a:pt x="5635" y="18031"/>
                  </a:cubicBezTo>
                  <a:cubicBezTo>
                    <a:pt x="8452" y="20431"/>
                    <a:pt x="14087" y="18831"/>
                    <a:pt x="14087" y="18831"/>
                  </a:cubicBezTo>
                  <a:cubicBezTo>
                    <a:pt x="14087" y="18831"/>
                    <a:pt x="15965" y="18831"/>
                    <a:pt x="15965" y="18031"/>
                  </a:cubicBezTo>
                  <a:cubicBezTo>
                    <a:pt x="16904" y="17231"/>
                    <a:pt x="17843" y="14831"/>
                    <a:pt x="18783" y="10831"/>
                  </a:cubicBezTo>
                  <a:cubicBezTo>
                    <a:pt x="19722" y="6831"/>
                    <a:pt x="21600" y="2031"/>
                    <a:pt x="13148" y="43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1" name="Freeform 1050"/>
            <p:cNvSpPr/>
            <p:nvPr/>
          </p:nvSpPr>
          <p:spPr>
            <a:xfrm>
              <a:off x="1100645" y="136960"/>
              <a:ext cx="150416" cy="149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0215" extrusionOk="0">
                  <a:moveTo>
                    <a:pt x="20520" y="0"/>
                  </a:moveTo>
                  <a:cubicBezTo>
                    <a:pt x="20520" y="1029"/>
                    <a:pt x="20520" y="2057"/>
                    <a:pt x="20520" y="3086"/>
                  </a:cubicBezTo>
                  <a:cubicBezTo>
                    <a:pt x="19440" y="8229"/>
                    <a:pt x="17280" y="11314"/>
                    <a:pt x="17280" y="12343"/>
                  </a:cubicBezTo>
                  <a:cubicBezTo>
                    <a:pt x="16200" y="13371"/>
                    <a:pt x="15120" y="14400"/>
                    <a:pt x="15120" y="14400"/>
                  </a:cubicBezTo>
                  <a:cubicBezTo>
                    <a:pt x="15120" y="14400"/>
                    <a:pt x="7560" y="13371"/>
                    <a:pt x="4320" y="12343"/>
                  </a:cubicBezTo>
                  <a:cubicBezTo>
                    <a:pt x="2160" y="11314"/>
                    <a:pt x="1080" y="9257"/>
                    <a:pt x="0" y="6171"/>
                  </a:cubicBezTo>
                  <a:cubicBezTo>
                    <a:pt x="0" y="9257"/>
                    <a:pt x="1080" y="11314"/>
                    <a:pt x="1080" y="11314"/>
                  </a:cubicBezTo>
                  <a:cubicBezTo>
                    <a:pt x="1080" y="11314"/>
                    <a:pt x="1080" y="11314"/>
                    <a:pt x="1080" y="11314"/>
                  </a:cubicBezTo>
                  <a:cubicBezTo>
                    <a:pt x="2160" y="11314"/>
                    <a:pt x="2160" y="11314"/>
                    <a:pt x="2160" y="11314"/>
                  </a:cubicBezTo>
                  <a:cubicBezTo>
                    <a:pt x="2160" y="11314"/>
                    <a:pt x="2160" y="16457"/>
                    <a:pt x="5400" y="18514"/>
                  </a:cubicBezTo>
                  <a:cubicBezTo>
                    <a:pt x="8640" y="21600"/>
                    <a:pt x="15120" y="19543"/>
                    <a:pt x="15120" y="19543"/>
                  </a:cubicBezTo>
                  <a:cubicBezTo>
                    <a:pt x="15120" y="19543"/>
                    <a:pt x="17280" y="19543"/>
                    <a:pt x="17280" y="18514"/>
                  </a:cubicBezTo>
                  <a:cubicBezTo>
                    <a:pt x="18360" y="17486"/>
                    <a:pt x="19440" y="14400"/>
                    <a:pt x="20520" y="9257"/>
                  </a:cubicBezTo>
                  <a:cubicBezTo>
                    <a:pt x="21600" y="6171"/>
                    <a:pt x="21600" y="3086"/>
                    <a:pt x="2052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2" name="Freeform 1051"/>
            <p:cNvSpPr/>
            <p:nvPr/>
          </p:nvSpPr>
          <p:spPr>
            <a:xfrm>
              <a:off x="708025" y="220405"/>
              <a:ext cx="499607" cy="324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2" h="21398" extrusionOk="0">
                  <a:moveTo>
                    <a:pt x="443" y="13060"/>
                  </a:moveTo>
                  <a:cubicBezTo>
                    <a:pt x="2031" y="10047"/>
                    <a:pt x="4254" y="10047"/>
                    <a:pt x="5525" y="9544"/>
                  </a:cubicBezTo>
                  <a:cubicBezTo>
                    <a:pt x="7113" y="9544"/>
                    <a:pt x="9654" y="9544"/>
                    <a:pt x="9654" y="9544"/>
                  </a:cubicBezTo>
                  <a:cubicBezTo>
                    <a:pt x="9654" y="9544"/>
                    <a:pt x="10925" y="7535"/>
                    <a:pt x="12513" y="5526"/>
                  </a:cubicBezTo>
                  <a:cubicBezTo>
                    <a:pt x="13784" y="3014"/>
                    <a:pt x="16960" y="0"/>
                    <a:pt x="16960" y="0"/>
                  </a:cubicBezTo>
                  <a:cubicBezTo>
                    <a:pt x="16643" y="0"/>
                    <a:pt x="17913" y="1507"/>
                    <a:pt x="18548" y="2512"/>
                  </a:cubicBezTo>
                  <a:cubicBezTo>
                    <a:pt x="19184" y="3014"/>
                    <a:pt x="20772" y="4019"/>
                    <a:pt x="20772" y="4019"/>
                  </a:cubicBezTo>
                  <a:cubicBezTo>
                    <a:pt x="20772" y="4019"/>
                    <a:pt x="18866" y="10047"/>
                    <a:pt x="16643" y="13563"/>
                  </a:cubicBezTo>
                  <a:cubicBezTo>
                    <a:pt x="14101" y="17581"/>
                    <a:pt x="12513" y="18586"/>
                    <a:pt x="10290" y="20093"/>
                  </a:cubicBezTo>
                  <a:cubicBezTo>
                    <a:pt x="8066" y="21600"/>
                    <a:pt x="5525" y="21600"/>
                    <a:pt x="3619" y="21098"/>
                  </a:cubicBezTo>
                  <a:cubicBezTo>
                    <a:pt x="760" y="21098"/>
                    <a:pt x="-828" y="15572"/>
                    <a:pt x="443" y="1306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3" name="Freeform 1052"/>
            <p:cNvSpPr/>
            <p:nvPr/>
          </p:nvSpPr>
          <p:spPr>
            <a:xfrm>
              <a:off x="726195" y="220405"/>
              <a:ext cx="481437" cy="324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8" extrusionOk="0">
                  <a:moveTo>
                    <a:pt x="19200" y="2512"/>
                  </a:moveTo>
                  <a:cubicBezTo>
                    <a:pt x="18514" y="1507"/>
                    <a:pt x="17143" y="0"/>
                    <a:pt x="17486" y="0"/>
                  </a:cubicBezTo>
                  <a:cubicBezTo>
                    <a:pt x="17486" y="0"/>
                    <a:pt x="17143" y="502"/>
                    <a:pt x="16800" y="502"/>
                  </a:cubicBezTo>
                  <a:cubicBezTo>
                    <a:pt x="17143" y="1005"/>
                    <a:pt x="17486" y="1507"/>
                    <a:pt x="17829" y="2009"/>
                  </a:cubicBezTo>
                  <a:cubicBezTo>
                    <a:pt x="18171" y="2512"/>
                    <a:pt x="19886" y="4019"/>
                    <a:pt x="19886" y="4019"/>
                  </a:cubicBezTo>
                  <a:cubicBezTo>
                    <a:pt x="19886" y="4019"/>
                    <a:pt x="17486" y="9042"/>
                    <a:pt x="15086" y="12558"/>
                  </a:cubicBezTo>
                  <a:cubicBezTo>
                    <a:pt x="12343" y="16577"/>
                    <a:pt x="10286" y="17079"/>
                    <a:pt x="7886" y="18586"/>
                  </a:cubicBezTo>
                  <a:cubicBezTo>
                    <a:pt x="5486" y="19591"/>
                    <a:pt x="2743" y="19088"/>
                    <a:pt x="686" y="19088"/>
                  </a:cubicBezTo>
                  <a:cubicBezTo>
                    <a:pt x="343" y="18586"/>
                    <a:pt x="343" y="18586"/>
                    <a:pt x="0" y="18586"/>
                  </a:cubicBezTo>
                  <a:cubicBezTo>
                    <a:pt x="686" y="20093"/>
                    <a:pt x="1714" y="21098"/>
                    <a:pt x="3086" y="21098"/>
                  </a:cubicBezTo>
                  <a:cubicBezTo>
                    <a:pt x="5143" y="21600"/>
                    <a:pt x="7886" y="21600"/>
                    <a:pt x="10286" y="20093"/>
                  </a:cubicBezTo>
                  <a:cubicBezTo>
                    <a:pt x="12686" y="18586"/>
                    <a:pt x="14400" y="17581"/>
                    <a:pt x="17143" y="13563"/>
                  </a:cubicBezTo>
                  <a:cubicBezTo>
                    <a:pt x="19543" y="10047"/>
                    <a:pt x="21600" y="4019"/>
                    <a:pt x="21600" y="4019"/>
                  </a:cubicBezTo>
                  <a:cubicBezTo>
                    <a:pt x="21600" y="4019"/>
                    <a:pt x="19886" y="3014"/>
                    <a:pt x="19200" y="2512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4" name="Freeform 1053"/>
            <p:cNvSpPr/>
            <p:nvPr/>
          </p:nvSpPr>
          <p:spPr>
            <a:xfrm>
              <a:off x="471946" y="295004"/>
              <a:ext cx="425514" cy="637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19" h="20337" extrusionOk="0">
                  <a:moveTo>
                    <a:pt x="16044" y="18264"/>
                  </a:moveTo>
                  <a:cubicBezTo>
                    <a:pt x="17938" y="16808"/>
                    <a:pt x="18696" y="13895"/>
                    <a:pt x="20212" y="10012"/>
                  </a:cubicBezTo>
                  <a:cubicBezTo>
                    <a:pt x="21349" y="7343"/>
                    <a:pt x="21349" y="2489"/>
                    <a:pt x="20591" y="2489"/>
                  </a:cubicBezTo>
                  <a:cubicBezTo>
                    <a:pt x="20212" y="2489"/>
                    <a:pt x="18317" y="1761"/>
                    <a:pt x="15286" y="1032"/>
                  </a:cubicBezTo>
                  <a:cubicBezTo>
                    <a:pt x="13770" y="547"/>
                    <a:pt x="12254" y="304"/>
                    <a:pt x="10738" y="62"/>
                  </a:cubicBezTo>
                  <a:cubicBezTo>
                    <a:pt x="9223" y="-181"/>
                    <a:pt x="7707" y="304"/>
                    <a:pt x="7328" y="1275"/>
                  </a:cubicBezTo>
                  <a:cubicBezTo>
                    <a:pt x="5812" y="2974"/>
                    <a:pt x="3538" y="5644"/>
                    <a:pt x="2402" y="8071"/>
                  </a:cubicBezTo>
                  <a:cubicBezTo>
                    <a:pt x="128" y="11468"/>
                    <a:pt x="-251" y="17050"/>
                    <a:pt x="128" y="19235"/>
                  </a:cubicBezTo>
                  <a:cubicBezTo>
                    <a:pt x="507" y="21419"/>
                    <a:pt x="13012" y="19963"/>
                    <a:pt x="16044" y="1826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5" name="Freeform 1054"/>
            <p:cNvSpPr/>
            <p:nvPr/>
          </p:nvSpPr>
          <p:spPr>
            <a:xfrm>
              <a:off x="613026" y="409799"/>
              <a:ext cx="237301" cy="427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970" h="20579" extrusionOk="0">
                  <a:moveTo>
                    <a:pt x="3528" y="774"/>
                  </a:moveTo>
                  <a:cubicBezTo>
                    <a:pt x="3528" y="774"/>
                    <a:pt x="-3672" y="4069"/>
                    <a:pt x="2499" y="14686"/>
                  </a:cubicBezTo>
                  <a:cubicBezTo>
                    <a:pt x="5071" y="18347"/>
                    <a:pt x="11757" y="20910"/>
                    <a:pt x="12785" y="20544"/>
                  </a:cubicBezTo>
                  <a:cubicBezTo>
                    <a:pt x="13814" y="20178"/>
                    <a:pt x="17928" y="17981"/>
                    <a:pt x="14842" y="11025"/>
                  </a:cubicBezTo>
                  <a:cubicBezTo>
                    <a:pt x="14328" y="9195"/>
                    <a:pt x="16899" y="1507"/>
                    <a:pt x="12785" y="408"/>
                  </a:cubicBezTo>
                  <a:cubicBezTo>
                    <a:pt x="8671" y="-690"/>
                    <a:pt x="3528" y="774"/>
                    <a:pt x="3528" y="774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6" name="Freeform 1055"/>
            <p:cNvSpPr/>
            <p:nvPr/>
          </p:nvSpPr>
          <p:spPr>
            <a:xfrm>
              <a:off x="466890" y="285927"/>
              <a:ext cx="412531" cy="565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55" extrusionOk="0">
                  <a:moveTo>
                    <a:pt x="0" y="20285"/>
                  </a:moveTo>
                  <a:cubicBezTo>
                    <a:pt x="400" y="20569"/>
                    <a:pt x="800" y="21138"/>
                    <a:pt x="1200" y="21138"/>
                  </a:cubicBezTo>
                  <a:cubicBezTo>
                    <a:pt x="1600" y="21422"/>
                    <a:pt x="4400" y="18011"/>
                    <a:pt x="5200" y="16022"/>
                  </a:cubicBezTo>
                  <a:cubicBezTo>
                    <a:pt x="6000" y="14033"/>
                    <a:pt x="8000" y="6643"/>
                    <a:pt x="9200" y="5506"/>
                  </a:cubicBezTo>
                  <a:cubicBezTo>
                    <a:pt x="10000" y="4369"/>
                    <a:pt x="11200" y="3517"/>
                    <a:pt x="12400" y="3517"/>
                  </a:cubicBezTo>
                  <a:cubicBezTo>
                    <a:pt x="12800" y="3233"/>
                    <a:pt x="14800" y="3517"/>
                    <a:pt x="16800" y="3801"/>
                  </a:cubicBezTo>
                  <a:cubicBezTo>
                    <a:pt x="18800" y="4085"/>
                    <a:pt x="20800" y="4938"/>
                    <a:pt x="20800" y="5222"/>
                  </a:cubicBezTo>
                  <a:cubicBezTo>
                    <a:pt x="21200" y="5222"/>
                    <a:pt x="21600" y="4938"/>
                    <a:pt x="21600" y="4654"/>
                  </a:cubicBezTo>
                  <a:cubicBezTo>
                    <a:pt x="21600" y="4369"/>
                    <a:pt x="21200" y="3801"/>
                    <a:pt x="20800" y="3517"/>
                  </a:cubicBezTo>
                  <a:cubicBezTo>
                    <a:pt x="20400" y="3233"/>
                    <a:pt x="14800" y="1243"/>
                    <a:pt x="12000" y="106"/>
                  </a:cubicBezTo>
                  <a:cubicBezTo>
                    <a:pt x="10800" y="-178"/>
                    <a:pt x="9600" y="106"/>
                    <a:pt x="9200" y="959"/>
                  </a:cubicBezTo>
                  <a:lnTo>
                    <a:pt x="0" y="20285"/>
                  </a:ln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7" name="Freeform 1056"/>
            <p:cNvSpPr/>
            <p:nvPr/>
          </p:nvSpPr>
          <p:spPr>
            <a:xfrm>
              <a:off x="641777" y="0"/>
              <a:ext cx="389963" cy="388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1" h="21600" extrusionOk="0">
                  <a:moveTo>
                    <a:pt x="21211" y="11012"/>
                  </a:moveTo>
                  <a:cubicBezTo>
                    <a:pt x="20796" y="16941"/>
                    <a:pt x="15811" y="21600"/>
                    <a:pt x="9996" y="21600"/>
                  </a:cubicBezTo>
                  <a:cubicBezTo>
                    <a:pt x="4180" y="21176"/>
                    <a:pt x="-389" y="16094"/>
                    <a:pt x="26" y="10165"/>
                  </a:cubicBezTo>
                  <a:cubicBezTo>
                    <a:pt x="442" y="4235"/>
                    <a:pt x="5011" y="0"/>
                    <a:pt x="10826" y="0"/>
                  </a:cubicBezTo>
                  <a:cubicBezTo>
                    <a:pt x="16642" y="424"/>
                    <a:pt x="21211" y="5082"/>
                    <a:pt x="21211" y="1101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8" name="Freeform 1057"/>
            <p:cNvSpPr/>
            <p:nvPr/>
          </p:nvSpPr>
          <p:spPr>
            <a:xfrm>
              <a:off x="641875" y="114284"/>
              <a:ext cx="389865" cy="273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3" y="0"/>
                  </a:moveTo>
                  <a:cubicBezTo>
                    <a:pt x="20753" y="600"/>
                    <a:pt x="20753" y="1200"/>
                    <a:pt x="20753" y="1200"/>
                  </a:cubicBezTo>
                  <a:cubicBezTo>
                    <a:pt x="20329" y="9600"/>
                    <a:pt x="15247" y="16200"/>
                    <a:pt x="9318" y="15600"/>
                  </a:cubicBezTo>
                  <a:cubicBezTo>
                    <a:pt x="5082" y="15600"/>
                    <a:pt x="1694" y="12000"/>
                    <a:pt x="0" y="6600"/>
                  </a:cubicBezTo>
                  <a:cubicBezTo>
                    <a:pt x="0" y="14400"/>
                    <a:pt x="4659" y="21000"/>
                    <a:pt x="10165" y="21600"/>
                  </a:cubicBezTo>
                  <a:cubicBezTo>
                    <a:pt x="16094" y="21600"/>
                    <a:pt x="21176" y="15000"/>
                    <a:pt x="21600" y="6600"/>
                  </a:cubicBezTo>
                  <a:cubicBezTo>
                    <a:pt x="21600" y="4200"/>
                    <a:pt x="21176" y="2400"/>
                    <a:pt x="20753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9" name="Freeform 1058"/>
            <p:cNvSpPr/>
            <p:nvPr/>
          </p:nvSpPr>
          <p:spPr>
            <a:xfrm>
              <a:off x="847394" y="68026"/>
              <a:ext cx="184346" cy="3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4" h="21600" extrusionOk="0">
                  <a:moveTo>
                    <a:pt x="15069" y="0"/>
                  </a:moveTo>
                  <a:cubicBezTo>
                    <a:pt x="11746" y="1029"/>
                    <a:pt x="6762" y="2571"/>
                    <a:pt x="3439" y="6686"/>
                  </a:cubicBezTo>
                  <a:cubicBezTo>
                    <a:pt x="-1546" y="11829"/>
                    <a:pt x="116" y="19029"/>
                    <a:pt x="946" y="21600"/>
                  </a:cubicBezTo>
                  <a:cubicBezTo>
                    <a:pt x="11746" y="20571"/>
                    <a:pt x="19223" y="15429"/>
                    <a:pt x="20054" y="9257"/>
                  </a:cubicBezTo>
                  <a:cubicBezTo>
                    <a:pt x="20054" y="5657"/>
                    <a:pt x="18392" y="2571"/>
                    <a:pt x="15069" y="0"/>
                  </a:cubicBezTo>
                  <a:close/>
                </a:path>
              </a:pathLst>
            </a:custGeom>
            <a:solidFill>
              <a:srgbClr val="A6E7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0" name="Freeform 1059"/>
            <p:cNvSpPr/>
            <p:nvPr/>
          </p:nvSpPr>
          <p:spPr>
            <a:xfrm>
              <a:off x="847355" y="68026"/>
              <a:ext cx="138146" cy="3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90" h="21600" extrusionOk="0">
                  <a:moveTo>
                    <a:pt x="8790" y="7200"/>
                  </a:moveTo>
                  <a:cubicBezTo>
                    <a:pt x="12030" y="3600"/>
                    <a:pt x="16350" y="1543"/>
                    <a:pt x="19590" y="514"/>
                  </a:cubicBezTo>
                  <a:cubicBezTo>
                    <a:pt x="19590" y="0"/>
                    <a:pt x="19590" y="0"/>
                    <a:pt x="19590" y="0"/>
                  </a:cubicBezTo>
                  <a:cubicBezTo>
                    <a:pt x="15270" y="1029"/>
                    <a:pt x="8790" y="2571"/>
                    <a:pt x="4470" y="6686"/>
                  </a:cubicBezTo>
                  <a:cubicBezTo>
                    <a:pt x="-2010" y="11829"/>
                    <a:pt x="150" y="19029"/>
                    <a:pt x="1230" y="21600"/>
                  </a:cubicBezTo>
                  <a:cubicBezTo>
                    <a:pt x="4470" y="21086"/>
                    <a:pt x="6630" y="21086"/>
                    <a:pt x="9870" y="20571"/>
                  </a:cubicBezTo>
                  <a:cubicBezTo>
                    <a:pt x="7710" y="16971"/>
                    <a:pt x="5550" y="11829"/>
                    <a:pt x="8790" y="7200"/>
                  </a:cubicBezTo>
                  <a:close/>
                </a:path>
              </a:pathLst>
            </a:custGeom>
            <a:solidFill>
              <a:srgbClr val="60C6E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1" name="Freeform 1060"/>
            <p:cNvSpPr/>
            <p:nvPr/>
          </p:nvSpPr>
          <p:spPr>
            <a:xfrm>
              <a:off x="227822" y="95979"/>
              <a:ext cx="417621" cy="758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7" h="20722" extrusionOk="0">
                  <a:moveTo>
                    <a:pt x="796" y="18350"/>
                  </a:moveTo>
                  <a:cubicBezTo>
                    <a:pt x="796" y="18350"/>
                    <a:pt x="11773" y="21258"/>
                    <a:pt x="12127" y="20635"/>
                  </a:cubicBezTo>
                  <a:cubicBezTo>
                    <a:pt x="12127" y="20220"/>
                    <a:pt x="17793" y="10666"/>
                    <a:pt x="19209" y="7550"/>
                  </a:cubicBezTo>
                  <a:cubicBezTo>
                    <a:pt x="19564" y="7135"/>
                    <a:pt x="19209" y="6512"/>
                    <a:pt x="18855" y="6096"/>
                  </a:cubicBezTo>
                  <a:cubicBezTo>
                    <a:pt x="17439" y="4020"/>
                    <a:pt x="21334" y="696"/>
                    <a:pt x="16377" y="73"/>
                  </a:cubicBezTo>
                  <a:cubicBezTo>
                    <a:pt x="12482" y="-342"/>
                    <a:pt x="12127" y="1112"/>
                    <a:pt x="11419" y="1943"/>
                  </a:cubicBezTo>
                  <a:cubicBezTo>
                    <a:pt x="10711" y="2981"/>
                    <a:pt x="10003" y="4435"/>
                    <a:pt x="10003" y="4435"/>
                  </a:cubicBezTo>
                  <a:cubicBezTo>
                    <a:pt x="10003" y="4435"/>
                    <a:pt x="8586" y="4227"/>
                    <a:pt x="6108" y="6096"/>
                  </a:cubicBezTo>
                  <a:cubicBezTo>
                    <a:pt x="3629" y="8173"/>
                    <a:pt x="1859" y="13781"/>
                    <a:pt x="796" y="15650"/>
                  </a:cubicBezTo>
                  <a:cubicBezTo>
                    <a:pt x="-266" y="17312"/>
                    <a:pt x="-266" y="18143"/>
                    <a:pt x="796" y="183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2" name="Freeform 1061"/>
            <p:cNvSpPr/>
            <p:nvPr/>
          </p:nvSpPr>
          <p:spPr>
            <a:xfrm>
              <a:off x="226723" y="98865"/>
              <a:ext cx="418720" cy="755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7" h="21054" extrusionOk="0">
                  <a:moveTo>
                    <a:pt x="18906" y="6141"/>
                  </a:moveTo>
                  <a:cubicBezTo>
                    <a:pt x="17490" y="4024"/>
                    <a:pt x="21385" y="635"/>
                    <a:pt x="16782" y="0"/>
                  </a:cubicBezTo>
                  <a:cubicBezTo>
                    <a:pt x="16428" y="1271"/>
                    <a:pt x="16074" y="2541"/>
                    <a:pt x="16782" y="3600"/>
                  </a:cubicBezTo>
                  <a:cubicBezTo>
                    <a:pt x="17136" y="4024"/>
                    <a:pt x="17136" y="4659"/>
                    <a:pt x="17136" y="5082"/>
                  </a:cubicBezTo>
                  <a:cubicBezTo>
                    <a:pt x="15719" y="8259"/>
                    <a:pt x="9700" y="18000"/>
                    <a:pt x="9700" y="18424"/>
                  </a:cubicBezTo>
                  <a:cubicBezTo>
                    <a:pt x="9700" y="18847"/>
                    <a:pt x="3680" y="17365"/>
                    <a:pt x="493" y="16518"/>
                  </a:cubicBezTo>
                  <a:cubicBezTo>
                    <a:pt x="-215" y="17788"/>
                    <a:pt x="-215" y="18424"/>
                    <a:pt x="847" y="18635"/>
                  </a:cubicBezTo>
                  <a:cubicBezTo>
                    <a:pt x="847" y="18635"/>
                    <a:pt x="11824" y="21600"/>
                    <a:pt x="12178" y="20965"/>
                  </a:cubicBezTo>
                  <a:cubicBezTo>
                    <a:pt x="12178" y="20541"/>
                    <a:pt x="17844" y="10800"/>
                    <a:pt x="19260" y="7624"/>
                  </a:cubicBezTo>
                  <a:cubicBezTo>
                    <a:pt x="19615" y="7200"/>
                    <a:pt x="19260" y="6565"/>
                    <a:pt x="18906" y="6141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3" name="Freeform 1062"/>
            <p:cNvSpPr/>
            <p:nvPr/>
          </p:nvSpPr>
          <p:spPr>
            <a:xfrm>
              <a:off x="846873" y="812701"/>
              <a:ext cx="151834" cy="13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47" h="19883" extrusionOk="0">
                  <a:moveTo>
                    <a:pt x="8993" y="173"/>
                  </a:moveTo>
                  <a:cubicBezTo>
                    <a:pt x="8993" y="173"/>
                    <a:pt x="11939" y="173"/>
                    <a:pt x="14884" y="2333"/>
                  </a:cubicBezTo>
                  <a:cubicBezTo>
                    <a:pt x="17830" y="4493"/>
                    <a:pt x="20775" y="7733"/>
                    <a:pt x="18811" y="13133"/>
                  </a:cubicBezTo>
                  <a:cubicBezTo>
                    <a:pt x="15866" y="18533"/>
                    <a:pt x="13902" y="20693"/>
                    <a:pt x="8993" y="19613"/>
                  </a:cubicBezTo>
                  <a:cubicBezTo>
                    <a:pt x="4084" y="17453"/>
                    <a:pt x="2120" y="15293"/>
                    <a:pt x="1139" y="14213"/>
                  </a:cubicBezTo>
                  <a:cubicBezTo>
                    <a:pt x="157" y="14213"/>
                    <a:pt x="157" y="12053"/>
                    <a:pt x="157" y="12053"/>
                  </a:cubicBezTo>
                  <a:cubicBezTo>
                    <a:pt x="157" y="12053"/>
                    <a:pt x="-825" y="4493"/>
                    <a:pt x="2120" y="2333"/>
                  </a:cubicBezTo>
                  <a:cubicBezTo>
                    <a:pt x="5066" y="-907"/>
                    <a:pt x="8993" y="173"/>
                    <a:pt x="8993" y="17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4" name="Freeform 1063"/>
            <p:cNvSpPr/>
            <p:nvPr/>
          </p:nvSpPr>
          <p:spPr>
            <a:xfrm>
              <a:off x="848594" y="844434"/>
              <a:ext cx="149706" cy="107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9" h="20520" extrusionOk="0">
                  <a:moveTo>
                    <a:pt x="19440" y="0"/>
                  </a:moveTo>
                  <a:cubicBezTo>
                    <a:pt x="19440" y="1440"/>
                    <a:pt x="19440" y="2880"/>
                    <a:pt x="18360" y="4320"/>
                  </a:cubicBezTo>
                  <a:cubicBezTo>
                    <a:pt x="16200" y="11520"/>
                    <a:pt x="12960" y="14400"/>
                    <a:pt x="7560" y="12960"/>
                  </a:cubicBezTo>
                  <a:cubicBezTo>
                    <a:pt x="3240" y="10080"/>
                    <a:pt x="1080" y="8640"/>
                    <a:pt x="0" y="7200"/>
                  </a:cubicBezTo>
                  <a:cubicBezTo>
                    <a:pt x="0" y="8640"/>
                    <a:pt x="0" y="10080"/>
                    <a:pt x="0" y="10080"/>
                  </a:cubicBezTo>
                  <a:cubicBezTo>
                    <a:pt x="0" y="10080"/>
                    <a:pt x="0" y="12960"/>
                    <a:pt x="1080" y="12960"/>
                  </a:cubicBezTo>
                  <a:cubicBezTo>
                    <a:pt x="2160" y="14400"/>
                    <a:pt x="4320" y="17280"/>
                    <a:pt x="9720" y="20160"/>
                  </a:cubicBezTo>
                  <a:cubicBezTo>
                    <a:pt x="15120" y="21600"/>
                    <a:pt x="17280" y="18720"/>
                    <a:pt x="20520" y="11520"/>
                  </a:cubicBezTo>
                  <a:cubicBezTo>
                    <a:pt x="21600" y="7200"/>
                    <a:pt x="21600" y="2880"/>
                    <a:pt x="19440" y="0"/>
                  </a:cubicBez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5" name="Freeform 1064"/>
            <p:cNvSpPr/>
            <p:nvPr/>
          </p:nvSpPr>
          <p:spPr>
            <a:xfrm>
              <a:off x="636105" y="384027"/>
              <a:ext cx="281396" cy="513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0" h="21137" extrusionOk="0">
                  <a:moveTo>
                    <a:pt x="11287" y="476"/>
                  </a:moveTo>
                  <a:cubicBezTo>
                    <a:pt x="11855" y="789"/>
                    <a:pt x="12424" y="1102"/>
                    <a:pt x="12424" y="1415"/>
                  </a:cubicBezTo>
                  <a:cubicBezTo>
                    <a:pt x="14129" y="2980"/>
                    <a:pt x="13561" y="4546"/>
                    <a:pt x="13561" y="5798"/>
                  </a:cubicBezTo>
                  <a:cubicBezTo>
                    <a:pt x="13561" y="7363"/>
                    <a:pt x="12992" y="9867"/>
                    <a:pt x="12992" y="9867"/>
                  </a:cubicBezTo>
                  <a:cubicBezTo>
                    <a:pt x="12992" y="9867"/>
                    <a:pt x="14129" y="11120"/>
                    <a:pt x="16403" y="12998"/>
                  </a:cubicBezTo>
                  <a:cubicBezTo>
                    <a:pt x="18676" y="14563"/>
                    <a:pt x="20950" y="17694"/>
                    <a:pt x="20950" y="17694"/>
                  </a:cubicBezTo>
                  <a:cubicBezTo>
                    <a:pt x="20950" y="17694"/>
                    <a:pt x="19245" y="18633"/>
                    <a:pt x="18108" y="18946"/>
                  </a:cubicBezTo>
                  <a:cubicBezTo>
                    <a:pt x="16971" y="19572"/>
                    <a:pt x="15834" y="21137"/>
                    <a:pt x="15834" y="21137"/>
                  </a:cubicBezTo>
                  <a:cubicBezTo>
                    <a:pt x="15834" y="21137"/>
                    <a:pt x="9582" y="18633"/>
                    <a:pt x="6171" y="16128"/>
                  </a:cubicBezTo>
                  <a:cubicBezTo>
                    <a:pt x="2192" y="13311"/>
                    <a:pt x="2192" y="11746"/>
                    <a:pt x="487" y="9241"/>
                  </a:cubicBezTo>
                  <a:cubicBezTo>
                    <a:pt x="-650" y="7050"/>
                    <a:pt x="487" y="4546"/>
                    <a:pt x="1055" y="2667"/>
                  </a:cubicBezTo>
                  <a:cubicBezTo>
                    <a:pt x="2192" y="-150"/>
                    <a:pt x="9582" y="-463"/>
                    <a:pt x="11287" y="47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6" name="Freeform 1065"/>
            <p:cNvSpPr/>
            <p:nvPr/>
          </p:nvSpPr>
          <p:spPr>
            <a:xfrm>
              <a:off x="800650" y="426298"/>
              <a:ext cx="19499" cy="174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662" h="21600" extrusionOk="0">
                  <a:moveTo>
                    <a:pt x="6912" y="6574"/>
                  </a:moveTo>
                  <a:cubicBezTo>
                    <a:pt x="6912" y="12209"/>
                    <a:pt x="-3888" y="15026"/>
                    <a:pt x="1512" y="18783"/>
                  </a:cubicBezTo>
                  <a:cubicBezTo>
                    <a:pt x="1512" y="18783"/>
                    <a:pt x="1512" y="19722"/>
                    <a:pt x="6912" y="21600"/>
                  </a:cubicBezTo>
                  <a:cubicBezTo>
                    <a:pt x="6912" y="19722"/>
                    <a:pt x="12312" y="15026"/>
                    <a:pt x="12312" y="12209"/>
                  </a:cubicBezTo>
                  <a:cubicBezTo>
                    <a:pt x="12312" y="8452"/>
                    <a:pt x="17712" y="4696"/>
                    <a:pt x="6912" y="0"/>
                  </a:cubicBezTo>
                  <a:cubicBezTo>
                    <a:pt x="6912" y="2817"/>
                    <a:pt x="6912" y="4696"/>
                    <a:pt x="6912" y="6574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7" name="Freeform 1066"/>
            <p:cNvSpPr/>
            <p:nvPr/>
          </p:nvSpPr>
          <p:spPr>
            <a:xfrm>
              <a:off x="650036" y="624028"/>
              <a:ext cx="267465" cy="273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66" y="12000"/>
                  </a:moveTo>
                  <a:cubicBezTo>
                    <a:pt x="19749" y="12000"/>
                    <a:pt x="17897" y="13200"/>
                    <a:pt x="17280" y="14400"/>
                  </a:cubicBezTo>
                  <a:cubicBezTo>
                    <a:pt x="16663" y="15000"/>
                    <a:pt x="14194" y="18600"/>
                    <a:pt x="14194" y="18600"/>
                  </a:cubicBezTo>
                  <a:cubicBezTo>
                    <a:pt x="14194" y="18600"/>
                    <a:pt x="8640" y="14400"/>
                    <a:pt x="4937" y="10200"/>
                  </a:cubicBezTo>
                  <a:cubicBezTo>
                    <a:pt x="1851" y="6600"/>
                    <a:pt x="617" y="2400"/>
                    <a:pt x="0" y="0"/>
                  </a:cubicBezTo>
                  <a:cubicBezTo>
                    <a:pt x="1234" y="4200"/>
                    <a:pt x="1851" y="7200"/>
                    <a:pt x="5554" y="12000"/>
                  </a:cubicBezTo>
                  <a:cubicBezTo>
                    <a:pt x="9257" y="16800"/>
                    <a:pt x="16046" y="21600"/>
                    <a:pt x="16046" y="21600"/>
                  </a:cubicBezTo>
                  <a:cubicBezTo>
                    <a:pt x="16046" y="21600"/>
                    <a:pt x="17280" y="18600"/>
                    <a:pt x="18514" y="17400"/>
                  </a:cubicBezTo>
                  <a:cubicBezTo>
                    <a:pt x="19749" y="16800"/>
                    <a:pt x="21600" y="15000"/>
                    <a:pt x="21600" y="15000"/>
                  </a:cubicBezTo>
                  <a:cubicBezTo>
                    <a:pt x="21600" y="15000"/>
                    <a:pt x="20983" y="13800"/>
                    <a:pt x="20366" y="12000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39" name="文本框 1076"/>
          <p:cNvSpPr txBox="1"/>
          <p:nvPr/>
        </p:nvSpPr>
        <p:spPr>
          <a:xfrm>
            <a:off x="5676900" y="2738438"/>
            <a:ext cx="6007100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72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THANK </a:t>
            </a:r>
            <a:r>
              <a:rPr>
                <a:solidFill>
                  <a:srgbClr val="FFFFFF"/>
                </a:solidFill>
              </a:rPr>
              <a:t>YOU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6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图片 77" descr="图片 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23363" y="1655763"/>
            <a:ext cx="2633663" cy="2603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图片 78" descr="图片 7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8763" y="1655763"/>
            <a:ext cx="2603501" cy="2603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17" name="图片 79" descr="图片 7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5550" y="1655763"/>
            <a:ext cx="2603500" cy="2603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18" name="图片 80" descr="图片 8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2812" y="1655763"/>
            <a:ext cx="2614613" cy="2603501"/>
          </a:xfrm>
          <a:prstGeom prst="rect">
            <a:avLst/>
          </a:prstGeom>
          <a:ln w="12700">
            <a:miter lim="400000"/>
          </a:ln>
        </p:spPr>
      </p:pic>
      <p:sp>
        <p:nvSpPr>
          <p:cNvPr id="619" name="文本框 81"/>
          <p:cNvSpPr txBox="1"/>
          <p:nvPr/>
        </p:nvSpPr>
        <p:spPr>
          <a:xfrm>
            <a:off x="4070017" y="662225"/>
            <a:ext cx="391160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6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目錄</a:t>
            </a:r>
          </a:p>
        </p:txBody>
      </p:sp>
      <p:sp>
        <p:nvSpPr>
          <p:cNvPr id="620" name="文本框 83"/>
          <p:cNvSpPr txBox="1"/>
          <p:nvPr/>
        </p:nvSpPr>
        <p:spPr>
          <a:xfrm>
            <a:off x="1266825" y="4206980"/>
            <a:ext cx="306070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01、專案項目</a:t>
            </a:r>
          </a:p>
        </p:txBody>
      </p:sp>
      <p:sp>
        <p:nvSpPr>
          <p:cNvPr id="621" name="文本框 84"/>
          <p:cNvSpPr txBox="1"/>
          <p:nvPr/>
        </p:nvSpPr>
        <p:spPr>
          <a:xfrm>
            <a:off x="4060823" y="4183062"/>
            <a:ext cx="262731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02、VR操作方式與流程</a:t>
            </a:r>
          </a:p>
        </p:txBody>
      </p:sp>
      <p:sp>
        <p:nvSpPr>
          <p:cNvPr id="622" name="文本框 86"/>
          <p:cNvSpPr txBox="1"/>
          <p:nvPr/>
        </p:nvSpPr>
        <p:spPr>
          <a:xfrm>
            <a:off x="6826249" y="4183062"/>
            <a:ext cx="238601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03、場景切割與說明</a:t>
            </a:r>
          </a:p>
        </p:txBody>
      </p:sp>
      <p:sp>
        <p:nvSpPr>
          <p:cNvPr id="623" name="文本框 87"/>
          <p:cNvSpPr txBox="1"/>
          <p:nvPr/>
        </p:nvSpPr>
        <p:spPr>
          <a:xfrm>
            <a:off x="9402763" y="4183062"/>
            <a:ext cx="235426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04、人物設定與功能</a:t>
            </a:r>
          </a:p>
        </p:txBody>
      </p:sp>
      <p:sp>
        <p:nvSpPr>
          <p:cNvPr id="624" name="文本框 91"/>
          <p:cNvSpPr txBox="1"/>
          <p:nvPr/>
        </p:nvSpPr>
        <p:spPr>
          <a:xfrm>
            <a:off x="4327525" y="4664074"/>
            <a:ext cx="114617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操作方式</a:t>
            </a:r>
          </a:p>
        </p:txBody>
      </p:sp>
      <p:sp>
        <p:nvSpPr>
          <p:cNvPr id="625" name="文本框 92"/>
          <p:cNvSpPr txBox="1"/>
          <p:nvPr/>
        </p:nvSpPr>
        <p:spPr>
          <a:xfrm>
            <a:off x="4327525" y="5011737"/>
            <a:ext cx="114617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流程圖</a:t>
            </a:r>
          </a:p>
        </p:txBody>
      </p:sp>
      <p:sp>
        <p:nvSpPr>
          <p:cNvPr id="626" name="文本框 94"/>
          <p:cNvSpPr txBox="1"/>
          <p:nvPr/>
        </p:nvSpPr>
        <p:spPr>
          <a:xfrm>
            <a:off x="7210424" y="4664074"/>
            <a:ext cx="174250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畫面切割</a:t>
            </a:r>
          </a:p>
        </p:txBody>
      </p:sp>
      <p:sp>
        <p:nvSpPr>
          <p:cNvPr id="627" name="文本框 95"/>
          <p:cNvSpPr txBox="1"/>
          <p:nvPr/>
        </p:nvSpPr>
        <p:spPr>
          <a:xfrm>
            <a:off x="7210425" y="5011737"/>
            <a:ext cx="145590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畫面示意圖</a:t>
            </a:r>
          </a:p>
        </p:txBody>
      </p:sp>
      <p:sp>
        <p:nvSpPr>
          <p:cNvPr id="628" name="文本框 100"/>
          <p:cNvSpPr txBox="1"/>
          <p:nvPr/>
        </p:nvSpPr>
        <p:spPr>
          <a:xfrm>
            <a:off x="9801225" y="4664074"/>
            <a:ext cx="114617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人物視角</a:t>
            </a:r>
          </a:p>
        </p:txBody>
      </p:sp>
      <p:sp>
        <p:nvSpPr>
          <p:cNvPr id="629" name="文本框 102"/>
          <p:cNvSpPr txBox="1"/>
          <p:nvPr/>
        </p:nvSpPr>
        <p:spPr>
          <a:xfrm>
            <a:off x="9801225" y="5057559"/>
            <a:ext cx="114617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人物功能</a:t>
            </a:r>
          </a:p>
        </p:txBody>
      </p:sp>
      <p:sp>
        <p:nvSpPr>
          <p:cNvPr id="630" name="文本框 91"/>
          <p:cNvSpPr txBox="1"/>
          <p:nvPr/>
        </p:nvSpPr>
        <p:spPr>
          <a:xfrm>
            <a:off x="1436466" y="4679996"/>
            <a:ext cx="114617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專案名稱</a:t>
            </a:r>
          </a:p>
        </p:txBody>
      </p:sp>
      <p:sp>
        <p:nvSpPr>
          <p:cNvPr id="631" name="文本框 91"/>
          <p:cNvSpPr txBox="1"/>
          <p:nvPr/>
        </p:nvSpPr>
        <p:spPr>
          <a:xfrm>
            <a:off x="1452386" y="5064412"/>
            <a:ext cx="240993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專案開發目的與動機</a:t>
            </a:r>
          </a:p>
        </p:txBody>
      </p:sp>
      <p:sp>
        <p:nvSpPr>
          <p:cNvPr id="632" name="文本框 91"/>
          <p:cNvSpPr txBox="1"/>
          <p:nvPr/>
        </p:nvSpPr>
        <p:spPr>
          <a:xfrm>
            <a:off x="1468306" y="5435179"/>
            <a:ext cx="240993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專案(教學)目標</a:t>
            </a:r>
          </a:p>
        </p:txBody>
      </p:sp>
      <p:sp>
        <p:nvSpPr>
          <p:cNvPr id="633" name="文本框 91"/>
          <p:cNvSpPr txBox="1"/>
          <p:nvPr/>
        </p:nvSpPr>
        <p:spPr>
          <a:xfrm>
            <a:off x="1470579" y="5805940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專案使用對象</a:t>
            </a:r>
          </a:p>
        </p:txBody>
      </p:sp>
      <p:sp>
        <p:nvSpPr>
          <p:cNvPr id="634" name="文本框 91"/>
          <p:cNvSpPr txBox="1"/>
          <p:nvPr/>
        </p:nvSpPr>
        <p:spPr>
          <a:xfrm>
            <a:off x="1500146" y="6176709"/>
            <a:ext cx="240993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專案亮點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矩形 3"/>
          <p:cNvSpPr/>
          <p:nvPr/>
        </p:nvSpPr>
        <p:spPr>
          <a:xfrm>
            <a:off x="0" y="2222500"/>
            <a:ext cx="12192000" cy="2387600"/>
          </a:xfrm>
          <a:prstGeom prst="rect">
            <a:avLst/>
          </a:prstGeom>
          <a:solidFill>
            <a:srgbClr val="0316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37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825" y="1404937"/>
            <a:ext cx="4270375" cy="4251326"/>
          </a:xfrm>
          <a:prstGeom prst="rect">
            <a:avLst/>
          </a:prstGeom>
          <a:ln w="12700">
            <a:miter lim="400000"/>
          </a:ln>
        </p:spPr>
      </p:pic>
      <p:sp>
        <p:nvSpPr>
          <p:cNvPr id="638" name="文本框 6"/>
          <p:cNvSpPr txBox="1"/>
          <p:nvPr/>
        </p:nvSpPr>
        <p:spPr>
          <a:xfrm>
            <a:off x="5661025" y="2692400"/>
            <a:ext cx="3292475" cy="1551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PART 01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專案項目</a:t>
            </a:r>
          </a:p>
        </p:txBody>
      </p:sp>
      <p:sp>
        <p:nvSpPr>
          <p:cNvPr id="639" name="文本框 7"/>
          <p:cNvSpPr txBox="1"/>
          <p:nvPr/>
        </p:nvSpPr>
        <p:spPr>
          <a:xfrm>
            <a:off x="8701088" y="2508779"/>
            <a:ext cx="114617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專案名稱</a:t>
            </a:r>
          </a:p>
        </p:txBody>
      </p:sp>
      <p:sp>
        <p:nvSpPr>
          <p:cNvPr id="640" name="直接连接符 11"/>
          <p:cNvSpPr/>
          <p:nvPr/>
        </p:nvSpPr>
        <p:spPr>
          <a:xfrm>
            <a:off x="8445500" y="2990850"/>
            <a:ext cx="0" cy="92075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1" name="文本框 91"/>
          <p:cNvSpPr txBox="1"/>
          <p:nvPr/>
        </p:nvSpPr>
        <p:spPr>
          <a:xfrm>
            <a:off x="8701088" y="2922609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專案開發目的與動機</a:t>
            </a:r>
          </a:p>
        </p:txBody>
      </p:sp>
      <p:sp>
        <p:nvSpPr>
          <p:cNvPr id="642" name="文本框 91"/>
          <p:cNvSpPr txBox="1"/>
          <p:nvPr/>
        </p:nvSpPr>
        <p:spPr>
          <a:xfrm>
            <a:off x="8717008" y="3279728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專案(教學)目標</a:t>
            </a:r>
          </a:p>
        </p:txBody>
      </p:sp>
      <p:sp>
        <p:nvSpPr>
          <p:cNvPr id="643" name="文本框 91"/>
          <p:cNvSpPr txBox="1"/>
          <p:nvPr/>
        </p:nvSpPr>
        <p:spPr>
          <a:xfrm>
            <a:off x="8719280" y="3664137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專案使用對象</a:t>
            </a:r>
          </a:p>
        </p:txBody>
      </p:sp>
      <p:sp>
        <p:nvSpPr>
          <p:cNvPr id="644" name="文本框 91"/>
          <p:cNvSpPr txBox="1"/>
          <p:nvPr/>
        </p:nvSpPr>
        <p:spPr>
          <a:xfrm>
            <a:off x="8748848" y="4034906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專案亮點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矩形 72"/>
          <p:cNvSpPr/>
          <p:nvPr/>
        </p:nvSpPr>
        <p:spPr>
          <a:xfrm>
            <a:off x="550990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7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8" name="文字方塊 8"/>
          <p:cNvSpPr txBox="1"/>
          <p:nvPr/>
        </p:nvSpPr>
        <p:spPr>
          <a:xfrm>
            <a:off x="5933344" y="472340"/>
            <a:ext cx="6064830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專案名稱 :</a:t>
            </a:r>
            <a:r>
              <a:rPr u="none"/>
              <a:t>   </a:t>
            </a:r>
            <a:r>
              <a:rPr u="none">
                <a:solidFill>
                  <a:srgbClr val="F2F2F2"/>
                </a:solidFill>
              </a:rPr>
              <a:t>宇宙漫遊</a:t>
            </a:r>
          </a:p>
        </p:txBody>
      </p:sp>
      <p:sp>
        <p:nvSpPr>
          <p:cNvPr id="649" name="文字方塊 118"/>
          <p:cNvSpPr txBox="1"/>
          <p:nvPr/>
        </p:nvSpPr>
        <p:spPr>
          <a:xfrm>
            <a:off x="5933344" y="1818509"/>
            <a:ext cx="6064830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專案開發動機與目的 :</a:t>
            </a:r>
          </a:p>
        </p:txBody>
      </p:sp>
      <p:sp>
        <p:nvSpPr>
          <p:cNvPr id="650" name="文字方塊 9"/>
          <p:cNvSpPr txBox="1"/>
          <p:nvPr/>
        </p:nvSpPr>
        <p:spPr>
          <a:xfrm>
            <a:off x="5888490" y="2953665"/>
            <a:ext cx="5924922" cy="2308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/>
              <a:t>       </a:t>
            </a:r>
            <a:r>
              <a:rPr dirty="0" err="1"/>
              <a:t>希望使用者透過虛擬實境的方式，接觸到有關</a:t>
            </a:r>
            <a:r>
              <a:rPr dirty="0" err="1">
                <a:solidFill>
                  <a:schemeClr val="accent4"/>
                </a:solidFill>
              </a:rPr>
              <a:t>八大行星的知識</a:t>
            </a:r>
            <a:r>
              <a:rPr dirty="0"/>
              <a:t>。</a:t>
            </a:r>
          </a:p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/>
              <a:t>       </a:t>
            </a:r>
            <a:r>
              <a:rPr dirty="0" err="1" smtClean="0"/>
              <a:t>透過</a:t>
            </a:r>
            <a:r>
              <a:rPr lang="zh-TW" altLang="en-US" sz="2400" dirty="0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</a:rPr>
              <a:t>互動物件</a:t>
            </a:r>
            <a:r>
              <a:rPr dirty="0" smtClean="0"/>
              <a:t>與</a:t>
            </a:r>
            <a:r>
              <a:rPr lang="zh-TW" altLang="en-US" dirty="0" smtClean="0">
                <a:solidFill>
                  <a:schemeClr val="accent4"/>
                </a:solidFill>
              </a:rPr>
              <a:t>跑酷</a:t>
            </a:r>
            <a:r>
              <a:rPr dirty="0" err="1" smtClean="0"/>
              <a:t>的方式</a:t>
            </a:r>
            <a:r>
              <a:rPr dirty="0" err="1"/>
              <a:t>，加深對太空的了解，像是親身於宇宙之中</a:t>
            </a:r>
            <a:r>
              <a:rPr dirty="0"/>
              <a:t>。</a:t>
            </a:r>
          </a:p>
        </p:txBody>
      </p:sp>
      <p:pic>
        <p:nvPicPr>
          <p:cNvPr id="651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5681" y="1303337"/>
            <a:ext cx="4270376" cy="4251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矩形 26"/>
          <p:cNvSpPr/>
          <p:nvPr/>
        </p:nvSpPr>
        <p:spPr>
          <a:xfrm>
            <a:off x="-1212" y="-2"/>
            <a:ext cx="6682100" cy="6858001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4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55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272" y="1303337"/>
            <a:ext cx="4270376" cy="4251326"/>
          </a:xfrm>
          <a:prstGeom prst="rect">
            <a:avLst/>
          </a:prstGeom>
          <a:ln w="12700">
            <a:miter lim="400000"/>
          </a:ln>
        </p:spPr>
      </p:pic>
      <p:sp>
        <p:nvSpPr>
          <p:cNvPr id="656" name="矩形 1"/>
          <p:cNvSpPr txBox="1"/>
          <p:nvPr/>
        </p:nvSpPr>
        <p:spPr>
          <a:xfrm>
            <a:off x="293734" y="771074"/>
            <a:ext cx="3800784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專案(教學)目標 :</a:t>
            </a:r>
          </a:p>
        </p:txBody>
      </p:sp>
      <p:sp>
        <p:nvSpPr>
          <p:cNvPr id="657" name="文字方塊 2"/>
          <p:cNvSpPr txBox="1"/>
          <p:nvPr/>
        </p:nvSpPr>
        <p:spPr>
          <a:xfrm>
            <a:off x="293734" y="1716350"/>
            <a:ext cx="5834112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       藉由星球上出現的</a:t>
            </a:r>
            <a:r>
              <a:rPr>
                <a:solidFill>
                  <a:schemeClr val="accent4"/>
                </a:solidFill>
              </a:rPr>
              <a:t>場景、觸發物、問答</a:t>
            </a:r>
            <a:r>
              <a:t>，了解更多太空知識。</a:t>
            </a:r>
          </a:p>
        </p:txBody>
      </p:sp>
      <p:sp>
        <p:nvSpPr>
          <p:cNvPr id="658" name="矩形 27"/>
          <p:cNvSpPr txBox="1"/>
          <p:nvPr/>
        </p:nvSpPr>
        <p:spPr>
          <a:xfrm>
            <a:off x="309653" y="3364498"/>
            <a:ext cx="4323733" cy="82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專案使用對象 :</a:t>
            </a:r>
          </a:p>
        </p:txBody>
      </p:sp>
      <p:sp>
        <p:nvSpPr>
          <p:cNvPr id="659" name="文字方塊 28"/>
          <p:cNvSpPr txBox="1"/>
          <p:nvPr/>
        </p:nvSpPr>
        <p:spPr>
          <a:xfrm>
            <a:off x="309653" y="4295640"/>
            <a:ext cx="5834112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       對</a:t>
            </a:r>
            <a:r>
              <a:rPr>
                <a:solidFill>
                  <a:schemeClr val="accent4"/>
                </a:solidFill>
              </a:rPr>
              <a:t>太空知識</a:t>
            </a:r>
            <a:r>
              <a:t>有興趣的人。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2" name="矩形 7"/>
          <p:cNvSpPr txBox="1"/>
          <p:nvPr/>
        </p:nvSpPr>
        <p:spPr>
          <a:xfrm>
            <a:off x="8288338" y="2986088"/>
            <a:ext cx="301783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120000"/>
              </a:lnSpc>
              <a:spcBef>
                <a:spcPts val="300"/>
              </a:spcBef>
              <a:defRPr sz="1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单击此处编辑您要的内容，建议您在展示时采用微软雅黑字体，本模版所有图形线条及其相应素材均可自由编辑、改色、替换。更多使用说明和作品请详阅模版最末的使用手册。</a:t>
            </a:r>
          </a:p>
        </p:txBody>
      </p:sp>
      <p:sp>
        <p:nvSpPr>
          <p:cNvPr id="663" name="矩形 7"/>
          <p:cNvSpPr/>
          <p:nvPr/>
        </p:nvSpPr>
        <p:spPr>
          <a:xfrm>
            <a:off x="550990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64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702" y="1303337"/>
            <a:ext cx="4270376" cy="4251326"/>
          </a:xfrm>
          <a:prstGeom prst="rect">
            <a:avLst/>
          </a:prstGeom>
          <a:ln w="12700">
            <a:miter lim="400000"/>
          </a:ln>
        </p:spPr>
      </p:pic>
      <p:sp>
        <p:nvSpPr>
          <p:cNvPr id="665" name="矩形 9"/>
          <p:cNvSpPr txBox="1"/>
          <p:nvPr/>
        </p:nvSpPr>
        <p:spPr>
          <a:xfrm>
            <a:off x="6681126" y="636587"/>
            <a:ext cx="4182493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專案專案亮點 :</a:t>
            </a:r>
          </a:p>
        </p:txBody>
      </p:sp>
      <p:sp>
        <p:nvSpPr>
          <p:cNvPr id="666" name="文字方塊 10"/>
          <p:cNvSpPr txBox="1"/>
          <p:nvPr/>
        </p:nvSpPr>
        <p:spPr>
          <a:xfrm>
            <a:off x="5888490" y="1546690"/>
            <a:ext cx="5924922" cy="166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       用</a:t>
            </a:r>
            <a:r>
              <a:rPr>
                <a:solidFill>
                  <a:schemeClr val="accent4"/>
                </a:solidFill>
              </a:rPr>
              <a:t>第一人稱</a:t>
            </a:r>
            <a:r>
              <a:t>探索的視角認識太空，</a:t>
            </a:r>
          </a:p>
          <a:p>
            <a:pPr>
              <a:defRPr sz="2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讓人彷彿親身經歷宇宙。</a:t>
            </a:r>
          </a:p>
          <a:p>
            <a:pPr>
              <a:defRPr sz="2400"/>
            </a:pPr>
            <a:r>
              <a: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/>
            </a:r>
            <a:br>
              <a: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</a:br>
            <a:endParaRPr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667" name="圖片 1" descr="圖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9902" y="2776078"/>
            <a:ext cx="6682099" cy="2344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矩形 3"/>
          <p:cNvSpPr/>
          <p:nvPr/>
        </p:nvSpPr>
        <p:spPr>
          <a:xfrm>
            <a:off x="0" y="2222500"/>
            <a:ext cx="12192000" cy="2387600"/>
          </a:xfrm>
          <a:prstGeom prst="rect">
            <a:avLst/>
          </a:prstGeom>
          <a:solidFill>
            <a:srgbClr val="03162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0" name="文本框 6"/>
          <p:cNvSpPr txBox="1"/>
          <p:nvPr/>
        </p:nvSpPr>
        <p:spPr>
          <a:xfrm>
            <a:off x="5345834" y="2354471"/>
            <a:ext cx="3292476" cy="233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PART 02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VR操作</a:t>
            </a:r>
          </a:p>
          <a:p>
            <a:pPr>
              <a:defRPr sz="4400" b="1">
                <a:solidFill>
                  <a:srgbClr val="00B0F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方式與流程</a:t>
            </a:r>
          </a:p>
        </p:txBody>
      </p:sp>
      <p:sp>
        <p:nvSpPr>
          <p:cNvPr id="671" name="直接连接符 11"/>
          <p:cNvSpPr/>
          <p:nvPr/>
        </p:nvSpPr>
        <p:spPr>
          <a:xfrm>
            <a:off x="8445500" y="2990850"/>
            <a:ext cx="0" cy="92075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2" name="文本框 91"/>
          <p:cNvSpPr txBox="1"/>
          <p:nvPr/>
        </p:nvSpPr>
        <p:spPr>
          <a:xfrm>
            <a:off x="8701088" y="3046968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操作方式</a:t>
            </a:r>
          </a:p>
        </p:txBody>
      </p:sp>
      <p:sp>
        <p:nvSpPr>
          <p:cNvPr id="673" name="文本框 91"/>
          <p:cNvSpPr txBox="1"/>
          <p:nvPr/>
        </p:nvSpPr>
        <p:spPr>
          <a:xfrm>
            <a:off x="8701088" y="3467703"/>
            <a:ext cx="24099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流程圖</a:t>
            </a:r>
          </a:p>
        </p:txBody>
      </p:sp>
      <p:pic>
        <p:nvPicPr>
          <p:cNvPr id="674" name="图片 79" descr="图片 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0777" y="1204659"/>
            <a:ext cx="4519471" cy="45194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矩形 72"/>
          <p:cNvSpPr/>
          <p:nvPr/>
        </p:nvSpPr>
        <p:spPr>
          <a:xfrm>
            <a:off x="5509901" y="0"/>
            <a:ext cx="6682100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7" name="矩形 4"/>
          <p:cNvSpPr/>
          <p:nvPr/>
        </p:nvSpPr>
        <p:spPr>
          <a:xfrm>
            <a:off x="0" y="266699"/>
            <a:ext cx="114300" cy="369890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8" name="文字方塊 8"/>
          <p:cNvSpPr txBox="1"/>
          <p:nvPr/>
        </p:nvSpPr>
        <p:spPr>
          <a:xfrm>
            <a:off x="5837690" y="3017519"/>
            <a:ext cx="710026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dirty="0" err="1"/>
              <a:t>操作方式</a:t>
            </a:r>
            <a:r>
              <a:rPr dirty="0"/>
              <a:t> </a:t>
            </a:r>
            <a:r>
              <a:rPr dirty="0" smtClean="0"/>
              <a:t>:</a:t>
            </a:r>
            <a:r>
              <a:rPr sz="2800" u="none" dirty="0" err="1" smtClean="0">
                <a:solidFill>
                  <a:srgbClr val="F2F2F2"/>
                </a:solidFill>
              </a:rPr>
              <a:t>滑鼠</a:t>
            </a:r>
            <a:r>
              <a:rPr lang="en-US" sz="2800" u="none" dirty="0" smtClean="0">
                <a:solidFill>
                  <a:srgbClr val="F2F2F2"/>
                </a:solidFill>
              </a:rPr>
              <a:t>/</a:t>
            </a:r>
            <a:r>
              <a:rPr sz="2800" u="none" dirty="0" err="1" smtClean="0">
                <a:solidFill>
                  <a:srgbClr val="F2F2F2"/>
                </a:solidFill>
              </a:rPr>
              <a:t>上下左右鍵</a:t>
            </a:r>
            <a:r>
              <a:rPr lang="en-US" sz="2800" u="none" dirty="0" smtClean="0">
                <a:solidFill>
                  <a:srgbClr val="F2F2F2"/>
                </a:solidFill>
              </a:rPr>
              <a:t>/</a:t>
            </a:r>
            <a:r>
              <a:rPr lang="zh-TW" altLang="en-US" sz="2800" dirty="0">
                <a:solidFill>
                  <a:srgbClr val="F2F2F2"/>
                </a:solidFill>
              </a:rPr>
              <a:t>空白鍵</a:t>
            </a:r>
            <a:endParaRPr sz="2800" u="none" dirty="0">
              <a:solidFill>
                <a:srgbClr val="F2F2F2"/>
              </a:solidFill>
            </a:endParaRPr>
          </a:p>
        </p:txBody>
      </p:sp>
      <p:pic>
        <p:nvPicPr>
          <p:cNvPr id="679" name="图片 79" descr="图片 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232" y="1335542"/>
            <a:ext cx="4519471" cy="45194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矩形 72"/>
          <p:cNvSpPr/>
          <p:nvPr/>
        </p:nvSpPr>
        <p:spPr>
          <a:xfrm>
            <a:off x="5509902" y="0"/>
            <a:ext cx="6682099" cy="6858000"/>
          </a:xfrm>
          <a:prstGeom prst="rect">
            <a:avLst/>
          </a:prstGeom>
          <a:solidFill>
            <a:srgbClr val="1F4E7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2" name="矩形 4"/>
          <p:cNvSpPr/>
          <p:nvPr/>
        </p:nvSpPr>
        <p:spPr>
          <a:xfrm>
            <a:off x="0" y="266700"/>
            <a:ext cx="114300" cy="36988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3" name="文字方塊 118"/>
          <p:cNvSpPr txBox="1"/>
          <p:nvPr/>
        </p:nvSpPr>
        <p:spPr>
          <a:xfrm>
            <a:off x="5640296" y="90873"/>
            <a:ext cx="6064830" cy="147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流程圖 :</a:t>
            </a:r>
          </a:p>
          <a:p>
            <a:pPr>
              <a:defRPr b="1" u="sng">
                <a:solidFill>
                  <a:srgbClr val="DEEBF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pic>
        <p:nvPicPr>
          <p:cNvPr id="684" name="图片 79" descr="图片 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232" y="1335542"/>
            <a:ext cx="4519471" cy="45194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5" name="螢幕快照 2020-11-08 下午7.19.19.png" descr="螢幕快照 2020-11-08 下午7.19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91434" y="1062250"/>
            <a:ext cx="4919035" cy="56424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216</Words>
  <Application>Microsoft Office PowerPoint</Application>
  <PresentationFormat>寬螢幕</PresentationFormat>
  <Paragraphs>80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Microsoft YaHei</vt:lpstr>
      <vt:lpstr>Microsoft YaHei</vt:lpstr>
      <vt:lpstr>Arial</vt:lpstr>
      <vt:lpstr>Calibri</vt:lpstr>
      <vt:lpstr>Calibri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USER</cp:lastModifiedBy>
  <cp:revision>4</cp:revision>
  <dcterms:modified xsi:type="dcterms:W3CDTF">2020-11-16T06:21:39Z</dcterms:modified>
</cp:coreProperties>
</file>